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668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D2FD-3859-4280-BB49-ACB83AB2C2C6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F8036-1B97-4A58-A96F-0809A26FA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539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D2FD-3859-4280-BB49-ACB83AB2C2C6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F8036-1B97-4A58-A96F-0809A26FA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912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D2FD-3859-4280-BB49-ACB83AB2C2C6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F8036-1B97-4A58-A96F-0809A26FA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73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D2FD-3859-4280-BB49-ACB83AB2C2C6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F8036-1B97-4A58-A96F-0809A26FA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216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D2FD-3859-4280-BB49-ACB83AB2C2C6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F8036-1B97-4A58-A96F-0809A26FA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503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D2FD-3859-4280-BB49-ACB83AB2C2C6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F8036-1B97-4A58-A96F-0809A26FA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240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D2FD-3859-4280-BB49-ACB83AB2C2C6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F8036-1B97-4A58-A96F-0809A26FA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239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D2FD-3859-4280-BB49-ACB83AB2C2C6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F8036-1B97-4A58-A96F-0809A26FA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43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D2FD-3859-4280-BB49-ACB83AB2C2C6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F8036-1B97-4A58-A96F-0809A26FA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503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D2FD-3859-4280-BB49-ACB83AB2C2C6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F8036-1B97-4A58-A96F-0809A26FA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48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D2FD-3859-4280-BB49-ACB83AB2C2C6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F8036-1B97-4A58-A96F-0809A26FA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8754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7D2FD-3859-4280-BB49-ACB83AB2C2C6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F8036-1B97-4A58-A96F-0809A26FA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918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8" t="48619" r="43269" b="741"/>
          <a:stretch/>
        </p:blipFill>
        <p:spPr>
          <a:xfrm>
            <a:off x="892282" y="4465782"/>
            <a:ext cx="2010522" cy="162571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420731" y="2761673"/>
            <a:ext cx="3822216" cy="165278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7252183" y="2761673"/>
            <a:ext cx="3822216" cy="165278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422072" y="4410887"/>
            <a:ext cx="3822216" cy="165278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244288" y="4410887"/>
            <a:ext cx="3822216" cy="165278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777410" y="2572441"/>
            <a:ext cx="7104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/>
              <a:t>2D</a:t>
            </a:r>
            <a:endParaRPr lang="en-GB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77410" y="4244221"/>
            <a:ext cx="7104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/>
              <a:t>3</a:t>
            </a:r>
            <a:r>
              <a:rPr lang="en-GB" sz="3600" b="1" dirty="0" smtClean="0"/>
              <a:t>D</a:t>
            </a:r>
            <a:endParaRPr lang="en-GB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096327" y="254000"/>
            <a:ext cx="27125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DC resistivity</a:t>
            </a:r>
            <a:endParaRPr lang="en-GB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059266" y="251006"/>
            <a:ext cx="4070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C</a:t>
            </a:r>
            <a:r>
              <a:rPr lang="en-GB" sz="3200" b="1" dirty="0" smtClean="0"/>
              <a:t>omplex </a:t>
            </a:r>
            <a:r>
              <a:rPr lang="en-GB" sz="3200" b="1" dirty="0" smtClean="0"/>
              <a:t>resistivity (IP)</a:t>
            </a:r>
            <a:endParaRPr lang="en-GB" sz="3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655127" y="2888010"/>
            <a:ext cx="11721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200" b="1" i="1" dirty="0" smtClean="0">
                <a:solidFill>
                  <a:srgbClr val="0070C0"/>
                </a:solidFill>
              </a:rPr>
              <a:t>R2</a:t>
            </a:r>
            <a:endParaRPr lang="en-GB" sz="7200" b="1" i="1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594445" y="2938811"/>
            <a:ext cx="15520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200" b="1" i="1" dirty="0">
                <a:solidFill>
                  <a:srgbClr val="0070C0"/>
                </a:solidFill>
              </a:rPr>
              <a:t>c</a:t>
            </a:r>
            <a:r>
              <a:rPr lang="en-GB" sz="7200" b="1" i="1" dirty="0" smtClean="0">
                <a:solidFill>
                  <a:srgbClr val="0070C0"/>
                </a:solidFill>
              </a:rPr>
              <a:t>R2</a:t>
            </a:r>
            <a:endParaRPr lang="en-GB" sz="7200" b="1" i="1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21205" y="4592130"/>
            <a:ext cx="14927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200" b="1" i="1" dirty="0" smtClean="0">
                <a:solidFill>
                  <a:srgbClr val="0070C0"/>
                </a:solidFill>
              </a:rPr>
              <a:t>R3t</a:t>
            </a:r>
            <a:endParaRPr lang="en-GB" sz="7200" b="1" i="1" dirty="0">
              <a:solidFill>
                <a:srgbClr val="0070C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414337" y="4587514"/>
            <a:ext cx="18726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200" b="1" i="1" dirty="0" smtClean="0">
                <a:solidFill>
                  <a:srgbClr val="0070C0"/>
                </a:solidFill>
              </a:rPr>
              <a:t>cR3t</a:t>
            </a:r>
            <a:endParaRPr lang="en-GB" sz="7200" b="1" i="1" dirty="0">
              <a:solidFill>
                <a:srgbClr val="0070C0"/>
              </a:solidFill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1" t="5387" b="58923"/>
          <a:stretch/>
        </p:blipFill>
        <p:spPr>
          <a:xfrm>
            <a:off x="939165" y="3083320"/>
            <a:ext cx="2297080" cy="920197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3864549" y="1379953"/>
            <a:ext cx="490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R</a:t>
            </a:r>
            <a:endParaRPr lang="en-GB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241997" y="1280103"/>
            <a:ext cx="4940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 smtClean="0">
                <a:latin typeface="Symbol" panose="05050102010706020507" pitchFamily="18" charset="2"/>
              </a:rPr>
              <a:t>r</a:t>
            </a:r>
            <a:endParaRPr lang="en-GB" sz="4400" b="1" dirty="0">
              <a:latin typeface="Symbol" panose="05050102010706020507" pitchFamily="18" charset="2"/>
            </a:endParaRPr>
          </a:p>
        </p:txBody>
      </p:sp>
      <p:sp>
        <p:nvSpPr>
          <p:cNvPr id="25" name="Right Arrow 2"/>
          <p:cNvSpPr/>
          <p:nvPr/>
        </p:nvSpPr>
        <p:spPr>
          <a:xfrm>
            <a:off x="8274430" y="1033066"/>
            <a:ext cx="1579021" cy="674469"/>
          </a:xfrm>
          <a:custGeom>
            <a:avLst/>
            <a:gdLst>
              <a:gd name="connsiteX0" fmla="*/ 0 w 1944250"/>
              <a:gd name="connsiteY0" fmla="*/ 101600 h 406400"/>
              <a:gd name="connsiteX1" fmla="*/ 1741050 w 1944250"/>
              <a:gd name="connsiteY1" fmla="*/ 101600 h 406400"/>
              <a:gd name="connsiteX2" fmla="*/ 1741050 w 1944250"/>
              <a:gd name="connsiteY2" fmla="*/ 0 h 406400"/>
              <a:gd name="connsiteX3" fmla="*/ 1944250 w 1944250"/>
              <a:gd name="connsiteY3" fmla="*/ 203200 h 406400"/>
              <a:gd name="connsiteX4" fmla="*/ 1741050 w 1944250"/>
              <a:gd name="connsiteY4" fmla="*/ 406400 h 406400"/>
              <a:gd name="connsiteX5" fmla="*/ 1741050 w 1944250"/>
              <a:gd name="connsiteY5" fmla="*/ 304800 h 406400"/>
              <a:gd name="connsiteX6" fmla="*/ 0 w 1944250"/>
              <a:gd name="connsiteY6" fmla="*/ 304800 h 406400"/>
              <a:gd name="connsiteX7" fmla="*/ 0 w 1944250"/>
              <a:gd name="connsiteY7" fmla="*/ 101600 h 406400"/>
              <a:gd name="connsiteX0" fmla="*/ 0 w 1944250"/>
              <a:gd name="connsiteY0" fmla="*/ 101600 h 406400"/>
              <a:gd name="connsiteX1" fmla="*/ 1085268 w 1944250"/>
              <a:gd name="connsiteY1" fmla="*/ 92364 h 406400"/>
              <a:gd name="connsiteX2" fmla="*/ 1741050 w 1944250"/>
              <a:gd name="connsiteY2" fmla="*/ 101600 h 406400"/>
              <a:gd name="connsiteX3" fmla="*/ 1741050 w 1944250"/>
              <a:gd name="connsiteY3" fmla="*/ 0 h 406400"/>
              <a:gd name="connsiteX4" fmla="*/ 1944250 w 1944250"/>
              <a:gd name="connsiteY4" fmla="*/ 203200 h 406400"/>
              <a:gd name="connsiteX5" fmla="*/ 1741050 w 1944250"/>
              <a:gd name="connsiteY5" fmla="*/ 406400 h 406400"/>
              <a:gd name="connsiteX6" fmla="*/ 1741050 w 1944250"/>
              <a:gd name="connsiteY6" fmla="*/ 304800 h 406400"/>
              <a:gd name="connsiteX7" fmla="*/ 0 w 1944250"/>
              <a:gd name="connsiteY7" fmla="*/ 304800 h 406400"/>
              <a:gd name="connsiteX8" fmla="*/ 0 w 1944250"/>
              <a:gd name="connsiteY8" fmla="*/ 101600 h 406400"/>
              <a:gd name="connsiteX0" fmla="*/ 0 w 1944250"/>
              <a:gd name="connsiteY0" fmla="*/ 314036 h 618836"/>
              <a:gd name="connsiteX1" fmla="*/ 882068 w 1944250"/>
              <a:gd name="connsiteY1" fmla="*/ 0 h 618836"/>
              <a:gd name="connsiteX2" fmla="*/ 1741050 w 1944250"/>
              <a:gd name="connsiteY2" fmla="*/ 314036 h 618836"/>
              <a:gd name="connsiteX3" fmla="*/ 1741050 w 1944250"/>
              <a:gd name="connsiteY3" fmla="*/ 212436 h 618836"/>
              <a:gd name="connsiteX4" fmla="*/ 1944250 w 1944250"/>
              <a:gd name="connsiteY4" fmla="*/ 415636 h 618836"/>
              <a:gd name="connsiteX5" fmla="*/ 1741050 w 1944250"/>
              <a:gd name="connsiteY5" fmla="*/ 618836 h 618836"/>
              <a:gd name="connsiteX6" fmla="*/ 1741050 w 1944250"/>
              <a:gd name="connsiteY6" fmla="*/ 517236 h 618836"/>
              <a:gd name="connsiteX7" fmla="*/ 0 w 1944250"/>
              <a:gd name="connsiteY7" fmla="*/ 517236 h 618836"/>
              <a:gd name="connsiteX8" fmla="*/ 0 w 1944250"/>
              <a:gd name="connsiteY8" fmla="*/ 314036 h 618836"/>
              <a:gd name="connsiteX0" fmla="*/ 0 w 1944250"/>
              <a:gd name="connsiteY0" fmla="*/ 314036 h 618836"/>
              <a:gd name="connsiteX1" fmla="*/ 882068 w 1944250"/>
              <a:gd name="connsiteY1" fmla="*/ 0 h 618836"/>
              <a:gd name="connsiteX2" fmla="*/ 1741050 w 1944250"/>
              <a:gd name="connsiteY2" fmla="*/ 314036 h 618836"/>
              <a:gd name="connsiteX3" fmla="*/ 1741050 w 1944250"/>
              <a:gd name="connsiteY3" fmla="*/ 212436 h 618836"/>
              <a:gd name="connsiteX4" fmla="*/ 1944250 w 1944250"/>
              <a:gd name="connsiteY4" fmla="*/ 415636 h 618836"/>
              <a:gd name="connsiteX5" fmla="*/ 1741050 w 1944250"/>
              <a:gd name="connsiteY5" fmla="*/ 618836 h 618836"/>
              <a:gd name="connsiteX6" fmla="*/ 1741050 w 1944250"/>
              <a:gd name="connsiteY6" fmla="*/ 517236 h 618836"/>
              <a:gd name="connsiteX7" fmla="*/ 882068 w 1944250"/>
              <a:gd name="connsiteY7" fmla="*/ 508000 h 618836"/>
              <a:gd name="connsiteX8" fmla="*/ 0 w 1944250"/>
              <a:gd name="connsiteY8" fmla="*/ 517236 h 618836"/>
              <a:gd name="connsiteX9" fmla="*/ 0 w 1944250"/>
              <a:gd name="connsiteY9" fmla="*/ 314036 h 618836"/>
              <a:gd name="connsiteX0" fmla="*/ 0 w 1944250"/>
              <a:gd name="connsiteY0" fmla="*/ 314036 h 618836"/>
              <a:gd name="connsiteX1" fmla="*/ 882068 w 1944250"/>
              <a:gd name="connsiteY1" fmla="*/ 0 h 618836"/>
              <a:gd name="connsiteX2" fmla="*/ 1741050 w 1944250"/>
              <a:gd name="connsiteY2" fmla="*/ 314036 h 618836"/>
              <a:gd name="connsiteX3" fmla="*/ 1741050 w 1944250"/>
              <a:gd name="connsiteY3" fmla="*/ 212436 h 618836"/>
              <a:gd name="connsiteX4" fmla="*/ 1944250 w 1944250"/>
              <a:gd name="connsiteY4" fmla="*/ 415636 h 618836"/>
              <a:gd name="connsiteX5" fmla="*/ 1741050 w 1944250"/>
              <a:gd name="connsiteY5" fmla="*/ 618836 h 618836"/>
              <a:gd name="connsiteX6" fmla="*/ 1741050 w 1944250"/>
              <a:gd name="connsiteY6" fmla="*/ 517236 h 618836"/>
              <a:gd name="connsiteX7" fmla="*/ 891305 w 1944250"/>
              <a:gd name="connsiteY7" fmla="*/ 249382 h 618836"/>
              <a:gd name="connsiteX8" fmla="*/ 0 w 1944250"/>
              <a:gd name="connsiteY8" fmla="*/ 517236 h 618836"/>
              <a:gd name="connsiteX9" fmla="*/ 0 w 1944250"/>
              <a:gd name="connsiteY9" fmla="*/ 314036 h 618836"/>
              <a:gd name="connsiteX0" fmla="*/ 0 w 1944250"/>
              <a:gd name="connsiteY0" fmla="*/ 314036 h 618836"/>
              <a:gd name="connsiteX1" fmla="*/ 882068 w 1944250"/>
              <a:gd name="connsiteY1" fmla="*/ 0 h 618836"/>
              <a:gd name="connsiteX2" fmla="*/ 1741050 w 1944250"/>
              <a:gd name="connsiteY2" fmla="*/ 314036 h 618836"/>
              <a:gd name="connsiteX3" fmla="*/ 1741050 w 1944250"/>
              <a:gd name="connsiteY3" fmla="*/ 212436 h 618836"/>
              <a:gd name="connsiteX4" fmla="*/ 1944250 w 1944250"/>
              <a:gd name="connsiteY4" fmla="*/ 415636 h 618836"/>
              <a:gd name="connsiteX5" fmla="*/ 1741050 w 1944250"/>
              <a:gd name="connsiteY5" fmla="*/ 618836 h 618836"/>
              <a:gd name="connsiteX6" fmla="*/ 1741050 w 1944250"/>
              <a:gd name="connsiteY6" fmla="*/ 517236 h 618836"/>
              <a:gd name="connsiteX7" fmla="*/ 891305 w 1944250"/>
              <a:gd name="connsiteY7" fmla="*/ 249382 h 618836"/>
              <a:gd name="connsiteX8" fmla="*/ 0 w 1944250"/>
              <a:gd name="connsiteY8" fmla="*/ 517236 h 618836"/>
              <a:gd name="connsiteX9" fmla="*/ 0 w 1944250"/>
              <a:gd name="connsiteY9" fmla="*/ 314036 h 618836"/>
              <a:gd name="connsiteX0" fmla="*/ 0 w 1944250"/>
              <a:gd name="connsiteY0" fmla="*/ 314036 h 618836"/>
              <a:gd name="connsiteX1" fmla="*/ 882068 w 1944250"/>
              <a:gd name="connsiteY1" fmla="*/ 0 h 618836"/>
              <a:gd name="connsiteX2" fmla="*/ 1741050 w 1944250"/>
              <a:gd name="connsiteY2" fmla="*/ 314036 h 618836"/>
              <a:gd name="connsiteX3" fmla="*/ 1741050 w 1944250"/>
              <a:gd name="connsiteY3" fmla="*/ 212436 h 618836"/>
              <a:gd name="connsiteX4" fmla="*/ 1944250 w 1944250"/>
              <a:gd name="connsiteY4" fmla="*/ 415636 h 618836"/>
              <a:gd name="connsiteX5" fmla="*/ 1741050 w 1944250"/>
              <a:gd name="connsiteY5" fmla="*/ 618836 h 618836"/>
              <a:gd name="connsiteX6" fmla="*/ 1741050 w 1944250"/>
              <a:gd name="connsiteY6" fmla="*/ 517236 h 618836"/>
              <a:gd name="connsiteX7" fmla="*/ 891305 w 1944250"/>
              <a:gd name="connsiteY7" fmla="*/ 249382 h 618836"/>
              <a:gd name="connsiteX8" fmla="*/ 0 w 1944250"/>
              <a:gd name="connsiteY8" fmla="*/ 517236 h 618836"/>
              <a:gd name="connsiteX9" fmla="*/ 0 w 1944250"/>
              <a:gd name="connsiteY9" fmla="*/ 314036 h 618836"/>
              <a:gd name="connsiteX0" fmla="*/ 0 w 1944250"/>
              <a:gd name="connsiteY0" fmla="*/ 314036 h 674255"/>
              <a:gd name="connsiteX1" fmla="*/ 882068 w 1944250"/>
              <a:gd name="connsiteY1" fmla="*/ 0 h 674255"/>
              <a:gd name="connsiteX2" fmla="*/ 1741050 w 1944250"/>
              <a:gd name="connsiteY2" fmla="*/ 314036 h 674255"/>
              <a:gd name="connsiteX3" fmla="*/ 1741050 w 1944250"/>
              <a:gd name="connsiteY3" fmla="*/ 212436 h 674255"/>
              <a:gd name="connsiteX4" fmla="*/ 1944250 w 1944250"/>
              <a:gd name="connsiteY4" fmla="*/ 415636 h 674255"/>
              <a:gd name="connsiteX5" fmla="*/ 1741050 w 1944250"/>
              <a:gd name="connsiteY5" fmla="*/ 618836 h 674255"/>
              <a:gd name="connsiteX6" fmla="*/ 1741050 w 1944250"/>
              <a:gd name="connsiteY6" fmla="*/ 517236 h 674255"/>
              <a:gd name="connsiteX7" fmla="*/ 891305 w 1944250"/>
              <a:gd name="connsiteY7" fmla="*/ 249382 h 674255"/>
              <a:gd name="connsiteX8" fmla="*/ 18473 w 1944250"/>
              <a:gd name="connsiteY8" fmla="*/ 674255 h 674255"/>
              <a:gd name="connsiteX9" fmla="*/ 0 w 1944250"/>
              <a:gd name="connsiteY9" fmla="*/ 314036 h 674255"/>
              <a:gd name="connsiteX0" fmla="*/ 0 w 1944250"/>
              <a:gd name="connsiteY0" fmla="*/ 314036 h 674255"/>
              <a:gd name="connsiteX1" fmla="*/ 882068 w 1944250"/>
              <a:gd name="connsiteY1" fmla="*/ 0 h 674255"/>
              <a:gd name="connsiteX2" fmla="*/ 1741050 w 1944250"/>
              <a:gd name="connsiteY2" fmla="*/ 314036 h 674255"/>
              <a:gd name="connsiteX3" fmla="*/ 1741050 w 1944250"/>
              <a:gd name="connsiteY3" fmla="*/ 212436 h 674255"/>
              <a:gd name="connsiteX4" fmla="*/ 1944250 w 1944250"/>
              <a:gd name="connsiteY4" fmla="*/ 415636 h 674255"/>
              <a:gd name="connsiteX5" fmla="*/ 1741050 w 1944250"/>
              <a:gd name="connsiteY5" fmla="*/ 618836 h 674255"/>
              <a:gd name="connsiteX6" fmla="*/ 1741050 w 1944250"/>
              <a:gd name="connsiteY6" fmla="*/ 517236 h 674255"/>
              <a:gd name="connsiteX7" fmla="*/ 909778 w 1944250"/>
              <a:gd name="connsiteY7" fmla="*/ 240146 h 674255"/>
              <a:gd name="connsiteX8" fmla="*/ 18473 w 1944250"/>
              <a:gd name="connsiteY8" fmla="*/ 674255 h 674255"/>
              <a:gd name="connsiteX9" fmla="*/ 0 w 1944250"/>
              <a:gd name="connsiteY9" fmla="*/ 314036 h 674255"/>
              <a:gd name="connsiteX0" fmla="*/ 0 w 1944250"/>
              <a:gd name="connsiteY0" fmla="*/ 314036 h 674255"/>
              <a:gd name="connsiteX1" fmla="*/ 882068 w 1944250"/>
              <a:gd name="connsiteY1" fmla="*/ 0 h 674255"/>
              <a:gd name="connsiteX2" fmla="*/ 1741050 w 1944250"/>
              <a:gd name="connsiteY2" fmla="*/ 314036 h 674255"/>
              <a:gd name="connsiteX3" fmla="*/ 1741050 w 1944250"/>
              <a:gd name="connsiteY3" fmla="*/ 212436 h 674255"/>
              <a:gd name="connsiteX4" fmla="*/ 1944250 w 1944250"/>
              <a:gd name="connsiteY4" fmla="*/ 415636 h 674255"/>
              <a:gd name="connsiteX5" fmla="*/ 1711417 w 1944250"/>
              <a:gd name="connsiteY5" fmla="*/ 631536 h 674255"/>
              <a:gd name="connsiteX6" fmla="*/ 1741050 w 1944250"/>
              <a:gd name="connsiteY6" fmla="*/ 517236 h 674255"/>
              <a:gd name="connsiteX7" fmla="*/ 909778 w 1944250"/>
              <a:gd name="connsiteY7" fmla="*/ 240146 h 674255"/>
              <a:gd name="connsiteX8" fmla="*/ 18473 w 1944250"/>
              <a:gd name="connsiteY8" fmla="*/ 674255 h 674255"/>
              <a:gd name="connsiteX9" fmla="*/ 0 w 1944250"/>
              <a:gd name="connsiteY9" fmla="*/ 314036 h 674255"/>
              <a:gd name="connsiteX0" fmla="*/ 0 w 1944250"/>
              <a:gd name="connsiteY0" fmla="*/ 314036 h 674255"/>
              <a:gd name="connsiteX1" fmla="*/ 882068 w 1944250"/>
              <a:gd name="connsiteY1" fmla="*/ 0 h 674255"/>
              <a:gd name="connsiteX2" fmla="*/ 1741050 w 1944250"/>
              <a:gd name="connsiteY2" fmla="*/ 314036 h 674255"/>
              <a:gd name="connsiteX3" fmla="*/ 1770683 w 1944250"/>
              <a:gd name="connsiteY3" fmla="*/ 212436 h 674255"/>
              <a:gd name="connsiteX4" fmla="*/ 1944250 w 1944250"/>
              <a:gd name="connsiteY4" fmla="*/ 415636 h 674255"/>
              <a:gd name="connsiteX5" fmla="*/ 1711417 w 1944250"/>
              <a:gd name="connsiteY5" fmla="*/ 631536 h 674255"/>
              <a:gd name="connsiteX6" fmla="*/ 1741050 w 1944250"/>
              <a:gd name="connsiteY6" fmla="*/ 517236 h 674255"/>
              <a:gd name="connsiteX7" fmla="*/ 909778 w 1944250"/>
              <a:gd name="connsiteY7" fmla="*/ 240146 h 674255"/>
              <a:gd name="connsiteX8" fmla="*/ 18473 w 1944250"/>
              <a:gd name="connsiteY8" fmla="*/ 674255 h 674255"/>
              <a:gd name="connsiteX9" fmla="*/ 0 w 1944250"/>
              <a:gd name="connsiteY9" fmla="*/ 314036 h 674255"/>
              <a:gd name="connsiteX0" fmla="*/ 0 w 1944250"/>
              <a:gd name="connsiteY0" fmla="*/ 314036 h 674255"/>
              <a:gd name="connsiteX1" fmla="*/ 882068 w 1944250"/>
              <a:gd name="connsiteY1" fmla="*/ 0 h 674255"/>
              <a:gd name="connsiteX2" fmla="*/ 1741050 w 1944250"/>
              <a:gd name="connsiteY2" fmla="*/ 314036 h 674255"/>
              <a:gd name="connsiteX3" fmla="*/ 1770683 w 1944250"/>
              <a:gd name="connsiteY3" fmla="*/ 212436 h 674255"/>
              <a:gd name="connsiteX4" fmla="*/ 1944250 w 1944250"/>
              <a:gd name="connsiteY4" fmla="*/ 483369 h 674255"/>
              <a:gd name="connsiteX5" fmla="*/ 1711417 w 1944250"/>
              <a:gd name="connsiteY5" fmla="*/ 631536 h 674255"/>
              <a:gd name="connsiteX6" fmla="*/ 1741050 w 1944250"/>
              <a:gd name="connsiteY6" fmla="*/ 517236 h 674255"/>
              <a:gd name="connsiteX7" fmla="*/ 909778 w 1944250"/>
              <a:gd name="connsiteY7" fmla="*/ 240146 h 674255"/>
              <a:gd name="connsiteX8" fmla="*/ 18473 w 1944250"/>
              <a:gd name="connsiteY8" fmla="*/ 674255 h 674255"/>
              <a:gd name="connsiteX9" fmla="*/ 0 w 1944250"/>
              <a:gd name="connsiteY9" fmla="*/ 314036 h 674255"/>
              <a:gd name="connsiteX0" fmla="*/ 0 w 1944250"/>
              <a:gd name="connsiteY0" fmla="*/ 314036 h 674255"/>
              <a:gd name="connsiteX1" fmla="*/ 882068 w 1944250"/>
              <a:gd name="connsiteY1" fmla="*/ 0 h 674255"/>
              <a:gd name="connsiteX2" fmla="*/ 1741050 w 1944250"/>
              <a:gd name="connsiteY2" fmla="*/ 314036 h 674255"/>
              <a:gd name="connsiteX3" fmla="*/ 1770683 w 1944250"/>
              <a:gd name="connsiteY3" fmla="*/ 212436 h 674255"/>
              <a:gd name="connsiteX4" fmla="*/ 1944250 w 1944250"/>
              <a:gd name="connsiteY4" fmla="*/ 483369 h 674255"/>
              <a:gd name="connsiteX5" fmla="*/ 1711417 w 1944250"/>
              <a:gd name="connsiteY5" fmla="*/ 631536 h 674255"/>
              <a:gd name="connsiteX6" fmla="*/ 1698717 w 1944250"/>
              <a:gd name="connsiteY6" fmla="*/ 504536 h 674255"/>
              <a:gd name="connsiteX7" fmla="*/ 909778 w 1944250"/>
              <a:gd name="connsiteY7" fmla="*/ 240146 h 674255"/>
              <a:gd name="connsiteX8" fmla="*/ 18473 w 1944250"/>
              <a:gd name="connsiteY8" fmla="*/ 674255 h 674255"/>
              <a:gd name="connsiteX9" fmla="*/ 0 w 1944250"/>
              <a:gd name="connsiteY9" fmla="*/ 314036 h 674255"/>
              <a:gd name="connsiteX0" fmla="*/ 0 w 1944250"/>
              <a:gd name="connsiteY0" fmla="*/ 314036 h 674255"/>
              <a:gd name="connsiteX1" fmla="*/ 882068 w 1944250"/>
              <a:gd name="connsiteY1" fmla="*/ 0 h 674255"/>
              <a:gd name="connsiteX2" fmla="*/ 1741050 w 1944250"/>
              <a:gd name="connsiteY2" fmla="*/ 314036 h 674255"/>
              <a:gd name="connsiteX3" fmla="*/ 1770683 w 1944250"/>
              <a:gd name="connsiteY3" fmla="*/ 212436 h 674255"/>
              <a:gd name="connsiteX4" fmla="*/ 1944250 w 1944250"/>
              <a:gd name="connsiteY4" fmla="*/ 483369 h 674255"/>
              <a:gd name="connsiteX5" fmla="*/ 1652150 w 1944250"/>
              <a:gd name="connsiteY5" fmla="*/ 627303 h 674255"/>
              <a:gd name="connsiteX6" fmla="*/ 1698717 w 1944250"/>
              <a:gd name="connsiteY6" fmla="*/ 504536 h 674255"/>
              <a:gd name="connsiteX7" fmla="*/ 909778 w 1944250"/>
              <a:gd name="connsiteY7" fmla="*/ 240146 h 674255"/>
              <a:gd name="connsiteX8" fmla="*/ 18473 w 1944250"/>
              <a:gd name="connsiteY8" fmla="*/ 674255 h 674255"/>
              <a:gd name="connsiteX9" fmla="*/ 0 w 1944250"/>
              <a:gd name="connsiteY9" fmla="*/ 314036 h 674255"/>
              <a:gd name="connsiteX0" fmla="*/ 0 w 1940017"/>
              <a:gd name="connsiteY0" fmla="*/ 314036 h 674255"/>
              <a:gd name="connsiteX1" fmla="*/ 882068 w 1940017"/>
              <a:gd name="connsiteY1" fmla="*/ 0 h 674255"/>
              <a:gd name="connsiteX2" fmla="*/ 1741050 w 1940017"/>
              <a:gd name="connsiteY2" fmla="*/ 314036 h 674255"/>
              <a:gd name="connsiteX3" fmla="*/ 1770683 w 1940017"/>
              <a:gd name="connsiteY3" fmla="*/ 212436 h 674255"/>
              <a:gd name="connsiteX4" fmla="*/ 1940017 w 1940017"/>
              <a:gd name="connsiteY4" fmla="*/ 513003 h 674255"/>
              <a:gd name="connsiteX5" fmla="*/ 1652150 w 1940017"/>
              <a:gd name="connsiteY5" fmla="*/ 627303 h 674255"/>
              <a:gd name="connsiteX6" fmla="*/ 1698717 w 1940017"/>
              <a:gd name="connsiteY6" fmla="*/ 504536 h 674255"/>
              <a:gd name="connsiteX7" fmla="*/ 909778 w 1940017"/>
              <a:gd name="connsiteY7" fmla="*/ 240146 h 674255"/>
              <a:gd name="connsiteX8" fmla="*/ 18473 w 1940017"/>
              <a:gd name="connsiteY8" fmla="*/ 674255 h 674255"/>
              <a:gd name="connsiteX9" fmla="*/ 0 w 1940017"/>
              <a:gd name="connsiteY9" fmla="*/ 314036 h 674255"/>
              <a:gd name="connsiteX0" fmla="*/ 0 w 2071251"/>
              <a:gd name="connsiteY0" fmla="*/ 369284 h 674469"/>
              <a:gd name="connsiteX1" fmla="*/ 1013302 w 2071251"/>
              <a:gd name="connsiteY1" fmla="*/ 214 h 674469"/>
              <a:gd name="connsiteX2" fmla="*/ 1872284 w 2071251"/>
              <a:gd name="connsiteY2" fmla="*/ 314250 h 674469"/>
              <a:gd name="connsiteX3" fmla="*/ 1901917 w 2071251"/>
              <a:gd name="connsiteY3" fmla="*/ 212650 h 674469"/>
              <a:gd name="connsiteX4" fmla="*/ 2071251 w 2071251"/>
              <a:gd name="connsiteY4" fmla="*/ 513217 h 674469"/>
              <a:gd name="connsiteX5" fmla="*/ 1783384 w 2071251"/>
              <a:gd name="connsiteY5" fmla="*/ 627517 h 674469"/>
              <a:gd name="connsiteX6" fmla="*/ 1829951 w 2071251"/>
              <a:gd name="connsiteY6" fmla="*/ 504750 h 674469"/>
              <a:gd name="connsiteX7" fmla="*/ 1041012 w 2071251"/>
              <a:gd name="connsiteY7" fmla="*/ 240360 h 674469"/>
              <a:gd name="connsiteX8" fmla="*/ 149707 w 2071251"/>
              <a:gd name="connsiteY8" fmla="*/ 674469 h 674469"/>
              <a:gd name="connsiteX9" fmla="*/ 0 w 2071251"/>
              <a:gd name="connsiteY9" fmla="*/ 369284 h 674469"/>
              <a:gd name="connsiteX0" fmla="*/ 0 w 2071251"/>
              <a:gd name="connsiteY0" fmla="*/ 369284 h 674469"/>
              <a:gd name="connsiteX1" fmla="*/ 1013302 w 2071251"/>
              <a:gd name="connsiteY1" fmla="*/ 214 h 674469"/>
              <a:gd name="connsiteX2" fmla="*/ 1872284 w 2071251"/>
              <a:gd name="connsiteY2" fmla="*/ 314250 h 674469"/>
              <a:gd name="connsiteX3" fmla="*/ 1901917 w 2071251"/>
              <a:gd name="connsiteY3" fmla="*/ 212650 h 674469"/>
              <a:gd name="connsiteX4" fmla="*/ 2071251 w 2071251"/>
              <a:gd name="connsiteY4" fmla="*/ 513217 h 674469"/>
              <a:gd name="connsiteX5" fmla="*/ 1772277 w 2071251"/>
              <a:gd name="connsiteY5" fmla="*/ 619051 h 674469"/>
              <a:gd name="connsiteX6" fmla="*/ 1829951 w 2071251"/>
              <a:gd name="connsiteY6" fmla="*/ 504750 h 674469"/>
              <a:gd name="connsiteX7" fmla="*/ 1041012 w 2071251"/>
              <a:gd name="connsiteY7" fmla="*/ 240360 h 674469"/>
              <a:gd name="connsiteX8" fmla="*/ 149707 w 2071251"/>
              <a:gd name="connsiteY8" fmla="*/ 674469 h 674469"/>
              <a:gd name="connsiteX9" fmla="*/ 0 w 2071251"/>
              <a:gd name="connsiteY9" fmla="*/ 369284 h 674469"/>
              <a:gd name="connsiteX0" fmla="*/ 0 w 2071251"/>
              <a:gd name="connsiteY0" fmla="*/ 369284 h 674469"/>
              <a:gd name="connsiteX1" fmla="*/ 1013302 w 2071251"/>
              <a:gd name="connsiteY1" fmla="*/ 214 h 674469"/>
              <a:gd name="connsiteX2" fmla="*/ 1872284 w 2071251"/>
              <a:gd name="connsiteY2" fmla="*/ 314250 h 674469"/>
              <a:gd name="connsiteX3" fmla="*/ 1901917 w 2071251"/>
              <a:gd name="connsiteY3" fmla="*/ 212650 h 674469"/>
              <a:gd name="connsiteX4" fmla="*/ 2071251 w 2071251"/>
              <a:gd name="connsiteY4" fmla="*/ 513217 h 674469"/>
              <a:gd name="connsiteX5" fmla="*/ 1772277 w 2071251"/>
              <a:gd name="connsiteY5" fmla="*/ 619051 h 674469"/>
              <a:gd name="connsiteX6" fmla="*/ 1824399 w 2071251"/>
              <a:gd name="connsiteY6" fmla="*/ 504750 h 674469"/>
              <a:gd name="connsiteX7" fmla="*/ 1041012 w 2071251"/>
              <a:gd name="connsiteY7" fmla="*/ 240360 h 674469"/>
              <a:gd name="connsiteX8" fmla="*/ 149707 w 2071251"/>
              <a:gd name="connsiteY8" fmla="*/ 674469 h 674469"/>
              <a:gd name="connsiteX9" fmla="*/ 0 w 2071251"/>
              <a:gd name="connsiteY9" fmla="*/ 369284 h 674469"/>
              <a:gd name="connsiteX0" fmla="*/ 0 w 2071251"/>
              <a:gd name="connsiteY0" fmla="*/ 369284 h 674469"/>
              <a:gd name="connsiteX1" fmla="*/ 1013302 w 2071251"/>
              <a:gd name="connsiteY1" fmla="*/ 214 h 674469"/>
              <a:gd name="connsiteX2" fmla="*/ 1872284 w 2071251"/>
              <a:gd name="connsiteY2" fmla="*/ 314250 h 674469"/>
              <a:gd name="connsiteX3" fmla="*/ 1924130 w 2071251"/>
              <a:gd name="connsiteY3" fmla="*/ 223233 h 674469"/>
              <a:gd name="connsiteX4" fmla="*/ 2071251 w 2071251"/>
              <a:gd name="connsiteY4" fmla="*/ 513217 h 674469"/>
              <a:gd name="connsiteX5" fmla="*/ 1772277 w 2071251"/>
              <a:gd name="connsiteY5" fmla="*/ 619051 h 674469"/>
              <a:gd name="connsiteX6" fmla="*/ 1824399 w 2071251"/>
              <a:gd name="connsiteY6" fmla="*/ 504750 h 674469"/>
              <a:gd name="connsiteX7" fmla="*/ 1041012 w 2071251"/>
              <a:gd name="connsiteY7" fmla="*/ 240360 h 674469"/>
              <a:gd name="connsiteX8" fmla="*/ 149707 w 2071251"/>
              <a:gd name="connsiteY8" fmla="*/ 674469 h 674469"/>
              <a:gd name="connsiteX9" fmla="*/ 0 w 2071251"/>
              <a:gd name="connsiteY9" fmla="*/ 369284 h 674469"/>
              <a:gd name="connsiteX0" fmla="*/ 0 w 2071251"/>
              <a:gd name="connsiteY0" fmla="*/ 369284 h 674469"/>
              <a:gd name="connsiteX1" fmla="*/ 1013302 w 2071251"/>
              <a:gd name="connsiteY1" fmla="*/ 214 h 674469"/>
              <a:gd name="connsiteX2" fmla="*/ 1872284 w 2071251"/>
              <a:gd name="connsiteY2" fmla="*/ 314250 h 674469"/>
              <a:gd name="connsiteX3" fmla="*/ 1924130 w 2071251"/>
              <a:gd name="connsiteY3" fmla="*/ 223233 h 674469"/>
              <a:gd name="connsiteX4" fmla="*/ 2071251 w 2071251"/>
              <a:gd name="connsiteY4" fmla="*/ 513217 h 674469"/>
              <a:gd name="connsiteX5" fmla="*/ 1772277 w 2071251"/>
              <a:gd name="connsiteY5" fmla="*/ 619051 h 674469"/>
              <a:gd name="connsiteX6" fmla="*/ 1796635 w 2071251"/>
              <a:gd name="connsiteY6" fmla="*/ 483584 h 674469"/>
              <a:gd name="connsiteX7" fmla="*/ 1041012 w 2071251"/>
              <a:gd name="connsiteY7" fmla="*/ 240360 h 674469"/>
              <a:gd name="connsiteX8" fmla="*/ 149707 w 2071251"/>
              <a:gd name="connsiteY8" fmla="*/ 674469 h 674469"/>
              <a:gd name="connsiteX9" fmla="*/ 0 w 2071251"/>
              <a:gd name="connsiteY9" fmla="*/ 369284 h 674469"/>
              <a:gd name="connsiteX0" fmla="*/ 0 w 2071251"/>
              <a:gd name="connsiteY0" fmla="*/ 369284 h 674469"/>
              <a:gd name="connsiteX1" fmla="*/ 1013302 w 2071251"/>
              <a:gd name="connsiteY1" fmla="*/ 214 h 674469"/>
              <a:gd name="connsiteX2" fmla="*/ 1872284 w 2071251"/>
              <a:gd name="connsiteY2" fmla="*/ 314250 h 674469"/>
              <a:gd name="connsiteX3" fmla="*/ 1924130 w 2071251"/>
              <a:gd name="connsiteY3" fmla="*/ 223233 h 674469"/>
              <a:gd name="connsiteX4" fmla="*/ 2071251 w 2071251"/>
              <a:gd name="connsiteY4" fmla="*/ 513217 h 674469"/>
              <a:gd name="connsiteX5" fmla="*/ 1741735 w 2071251"/>
              <a:gd name="connsiteY5" fmla="*/ 591534 h 674469"/>
              <a:gd name="connsiteX6" fmla="*/ 1796635 w 2071251"/>
              <a:gd name="connsiteY6" fmla="*/ 483584 h 674469"/>
              <a:gd name="connsiteX7" fmla="*/ 1041012 w 2071251"/>
              <a:gd name="connsiteY7" fmla="*/ 240360 h 674469"/>
              <a:gd name="connsiteX8" fmla="*/ 149707 w 2071251"/>
              <a:gd name="connsiteY8" fmla="*/ 674469 h 674469"/>
              <a:gd name="connsiteX9" fmla="*/ 0 w 2071251"/>
              <a:gd name="connsiteY9" fmla="*/ 369284 h 674469"/>
              <a:gd name="connsiteX0" fmla="*/ 0 w 2071251"/>
              <a:gd name="connsiteY0" fmla="*/ 369284 h 674469"/>
              <a:gd name="connsiteX1" fmla="*/ 1013302 w 2071251"/>
              <a:gd name="connsiteY1" fmla="*/ 214 h 674469"/>
              <a:gd name="connsiteX2" fmla="*/ 1872284 w 2071251"/>
              <a:gd name="connsiteY2" fmla="*/ 314250 h 674469"/>
              <a:gd name="connsiteX3" fmla="*/ 1932459 w 2071251"/>
              <a:gd name="connsiteY3" fmla="*/ 223233 h 674469"/>
              <a:gd name="connsiteX4" fmla="*/ 2071251 w 2071251"/>
              <a:gd name="connsiteY4" fmla="*/ 513217 h 674469"/>
              <a:gd name="connsiteX5" fmla="*/ 1741735 w 2071251"/>
              <a:gd name="connsiteY5" fmla="*/ 591534 h 674469"/>
              <a:gd name="connsiteX6" fmla="*/ 1796635 w 2071251"/>
              <a:gd name="connsiteY6" fmla="*/ 483584 h 674469"/>
              <a:gd name="connsiteX7" fmla="*/ 1041012 w 2071251"/>
              <a:gd name="connsiteY7" fmla="*/ 240360 h 674469"/>
              <a:gd name="connsiteX8" fmla="*/ 149707 w 2071251"/>
              <a:gd name="connsiteY8" fmla="*/ 674469 h 674469"/>
              <a:gd name="connsiteX9" fmla="*/ 0 w 2071251"/>
              <a:gd name="connsiteY9" fmla="*/ 369284 h 674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71251" h="674469">
                <a:moveTo>
                  <a:pt x="0" y="369284"/>
                </a:moveTo>
                <a:cubicBezTo>
                  <a:pt x="147011" y="283078"/>
                  <a:pt x="701255" y="9386"/>
                  <a:pt x="1013302" y="214"/>
                </a:cubicBezTo>
                <a:cubicBezTo>
                  <a:pt x="1325349" y="-8958"/>
                  <a:pt x="1729120" y="278844"/>
                  <a:pt x="1872284" y="314250"/>
                </a:cubicBezTo>
                <a:lnTo>
                  <a:pt x="1932459" y="223233"/>
                </a:lnTo>
                <a:lnTo>
                  <a:pt x="2071251" y="513217"/>
                </a:lnTo>
                <a:lnTo>
                  <a:pt x="1741735" y="591534"/>
                </a:lnTo>
                <a:lnTo>
                  <a:pt x="1796635" y="483584"/>
                </a:lnTo>
                <a:cubicBezTo>
                  <a:pt x="1655011" y="422008"/>
                  <a:pt x="1315500" y="208546"/>
                  <a:pt x="1041012" y="240360"/>
                </a:cubicBezTo>
                <a:cubicBezTo>
                  <a:pt x="766524" y="272174"/>
                  <a:pt x="298258" y="663693"/>
                  <a:pt x="149707" y="674469"/>
                </a:cubicBezTo>
                <a:lnTo>
                  <a:pt x="0" y="369284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 rot="19913178">
            <a:off x="8234332" y="1058587"/>
            <a:ext cx="1153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Inverse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7204529" y="1379952"/>
            <a:ext cx="12282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|</a:t>
            </a:r>
            <a:r>
              <a:rPr lang="en-GB" sz="3600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Z|,</a:t>
            </a:r>
            <a:r>
              <a:rPr lang="en-GB" sz="3600" b="1" dirty="0" err="1" smtClean="0">
                <a:latin typeface="Symbol" panose="05050102010706020507" pitchFamily="18" charset="2"/>
              </a:rPr>
              <a:t>j</a:t>
            </a:r>
            <a:r>
              <a:rPr lang="en-GB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en-GB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810392" y="1271635"/>
            <a:ext cx="11753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|</a:t>
            </a:r>
            <a:r>
              <a:rPr lang="en-GB" sz="4400" b="1" dirty="0" err="1" smtClean="0">
                <a:latin typeface="Symbol" panose="05050102010706020507" pitchFamily="18" charset="2"/>
              </a:rPr>
              <a:t>r</a:t>
            </a:r>
            <a:r>
              <a:rPr lang="en-GB" sz="3600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|,</a:t>
            </a:r>
            <a:r>
              <a:rPr lang="en-GB" sz="3600" b="1" dirty="0" err="1" smtClean="0">
                <a:latin typeface="Symbol" panose="05050102010706020507" pitchFamily="18" charset="2"/>
              </a:rPr>
              <a:t>j</a:t>
            </a:r>
            <a:endParaRPr lang="en-GB" sz="3600" b="1" dirty="0">
              <a:latin typeface="Symbol" panose="05050102010706020507" pitchFamily="18" charset="2"/>
            </a:endParaRPr>
          </a:p>
        </p:txBody>
      </p:sp>
      <p:sp>
        <p:nvSpPr>
          <p:cNvPr id="32" name="Right Arrow 2"/>
          <p:cNvSpPr/>
          <p:nvPr/>
        </p:nvSpPr>
        <p:spPr>
          <a:xfrm flipH="1" flipV="1">
            <a:off x="8307623" y="1865184"/>
            <a:ext cx="1545828" cy="696429"/>
          </a:xfrm>
          <a:custGeom>
            <a:avLst/>
            <a:gdLst>
              <a:gd name="connsiteX0" fmla="*/ 0 w 1944250"/>
              <a:gd name="connsiteY0" fmla="*/ 101600 h 406400"/>
              <a:gd name="connsiteX1" fmla="*/ 1741050 w 1944250"/>
              <a:gd name="connsiteY1" fmla="*/ 101600 h 406400"/>
              <a:gd name="connsiteX2" fmla="*/ 1741050 w 1944250"/>
              <a:gd name="connsiteY2" fmla="*/ 0 h 406400"/>
              <a:gd name="connsiteX3" fmla="*/ 1944250 w 1944250"/>
              <a:gd name="connsiteY3" fmla="*/ 203200 h 406400"/>
              <a:gd name="connsiteX4" fmla="*/ 1741050 w 1944250"/>
              <a:gd name="connsiteY4" fmla="*/ 406400 h 406400"/>
              <a:gd name="connsiteX5" fmla="*/ 1741050 w 1944250"/>
              <a:gd name="connsiteY5" fmla="*/ 304800 h 406400"/>
              <a:gd name="connsiteX6" fmla="*/ 0 w 1944250"/>
              <a:gd name="connsiteY6" fmla="*/ 304800 h 406400"/>
              <a:gd name="connsiteX7" fmla="*/ 0 w 1944250"/>
              <a:gd name="connsiteY7" fmla="*/ 101600 h 406400"/>
              <a:gd name="connsiteX0" fmla="*/ 0 w 1944250"/>
              <a:gd name="connsiteY0" fmla="*/ 101600 h 406400"/>
              <a:gd name="connsiteX1" fmla="*/ 1085268 w 1944250"/>
              <a:gd name="connsiteY1" fmla="*/ 92364 h 406400"/>
              <a:gd name="connsiteX2" fmla="*/ 1741050 w 1944250"/>
              <a:gd name="connsiteY2" fmla="*/ 101600 h 406400"/>
              <a:gd name="connsiteX3" fmla="*/ 1741050 w 1944250"/>
              <a:gd name="connsiteY3" fmla="*/ 0 h 406400"/>
              <a:gd name="connsiteX4" fmla="*/ 1944250 w 1944250"/>
              <a:gd name="connsiteY4" fmla="*/ 203200 h 406400"/>
              <a:gd name="connsiteX5" fmla="*/ 1741050 w 1944250"/>
              <a:gd name="connsiteY5" fmla="*/ 406400 h 406400"/>
              <a:gd name="connsiteX6" fmla="*/ 1741050 w 1944250"/>
              <a:gd name="connsiteY6" fmla="*/ 304800 h 406400"/>
              <a:gd name="connsiteX7" fmla="*/ 0 w 1944250"/>
              <a:gd name="connsiteY7" fmla="*/ 304800 h 406400"/>
              <a:gd name="connsiteX8" fmla="*/ 0 w 1944250"/>
              <a:gd name="connsiteY8" fmla="*/ 101600 h 406400"/>
              <a:gd name="connsiteX0" fmla="*/ 0 w 1944250"/>
              <a:gd name="connsiteY0" fmla="*/ 314036 h 618836"/>
              <a:gd name="connsiteX1" fmla="*/ 882068 w 1944250"/>
              <a:gd name="connsiteY1" fmla="*/ 0 h 618836"/>
              <a:gd name="connsiteX2" fmla="*/ 1741050 w 1944250"/>
              <a:gd name="connsiteY2" fmla="*/ 314036 h 618836"/>
              <a:gd name="connsiteX3" fmla="*/ 1741050 w 1944250"/>
              <a:gd name="connsiteY3" fmla="*/ 212436 h 618836"/>
              <a:gd name="connsiteX4" fmla="*/ 1944250 w 1944250"/>
              <a:gd name="connsiteY4" fmla="*/ 415636 h 618836"/>
              <a:gd name="connsiteX5" fmla="*/ 1741050 w 1944250"/>
              <a:gd name="connsiteY5" fmla="*/ 618836 h 618836"/>
              <a:gd name="connsiteX6" fmla="*/ 1741050 w 1944250"/>
              <a:gd name="connsiteY6" fmla="*/ 517236 h 618836"/>
              <a:gd name="connsiteX7" fmla="*/ 0 w 1944250"/>
              <a:gd name="connsiteY7" fmla="*/ 517236 h 618836"/>
              <a:gd name="connsiteX8" fmla="*/ 0 w 1944250"/>
              <a:gd name="connsiteY8" fmla="*/ 314036 h 618836"/>
              <a:gd name="connsiteX0" fmla="*/ 0 w 1944250"/>
              <a:gd name="connsiteY0" fmla="*/ 314036 h 618836"/>
              <a:gd name="connsiteX1" fmla="*/ 882068 w 1944250"/>
              <a:gd name="connsiteY1" fmla="*/ 0 h 618836"/>
              <a:gd name="connsiteX2" fmla="*/ 1741050 w 1944250"/>
              <a:gd name="connsiteY2" fmla="*/ 314036 h 618836"/>
              <a:gd name="connsiteX3" fmla="*/ 1741050 w 1944250"/>
              <a:gd name="connsiteY3" fmla="*/ 212436 h 618836"/>
              <a:gd name="connsiteX4" fmla="*/ 1944250 w 1944250"/>
              <a:gd name="connsiteY4" fmla="*/ 415636 h 618836"/>
              <a:gd name="connsiteX5" fmla="*/ 1741050 w 1944250"/>
              <a:gd name="connsiteY5" fmla="*/ 618836 h 618836"/>
              <a:gd name="connsiteX6" fmla="*/ 1741050 w 1944250"/>
              <a:gd name="connsiteY6" fmla="*/ 517236 h 618836"/>
              <a:gd name="connsiteX7" fmla="*/ 882068 w 1944250"/>
              <a:gd name="connsiteY7" fmla="*/ 508000 h 618836"/>
              <a:gd name="connsiteX8" fmla="*/ 0 w 1944250"/>
              <a:gd name="connsiteY8" fmla="*/ 517236 h 618836"/>
              <a:gd name="connsiteX9" fmla="*/ 0 w 1944250"/>
              <a:gd name="connsiteY9" fmla="*/ 314036 h 618836"/>
              <a:gd name="connsiteX0" fmla="*/ 0 w 1944250"/>
              <a:gd name="connsiteY0" fmla="*/ 314036 h 618836"/>
              <a:gd name="connsiteX1" fmla="*/ 882068 w 1944250"/>
              <a:gd name="connsiteY1" fmla="*/ 0 h 618836"/>
              <a:gd name="connsiteX2" fmla="*/ 1741050 w 1944250"/>
              <a:gd name="connsiteY2" fmla="*/ 314036 h 618836"/>
              <a:gd name="connsiteX3" fmla="*/ 1741050 w 1944250"/>
              <a:gd name="connsiteY3" fmla="*/ 212436 h 618836"/>
              <a:gd name="connsiteX4" fmla="*/ 1944250 w 1944250"/>
              <a:gd name="connsiteY4" fmla="*/ 415636 h 618836"/>
              <a:gd name="connsiteX5" fmla="*/ 1741050 w 1944250"/>
              <a:gd name="connsiteY5" fmla="*/ 618836 h 618836"/>
              <a:gd name="connsiteX6" fmla="*/ 1741050 w 1944250"/>
              <a:gd name="connsiteY6" fmla="*/ 517236 h 618836"/>
              <a:gd name="connsiteX7" fmla="*/ 891305 w 1944250"/>
              <a:gd name="connsiteY7" fmla="*/ 249382 h 618836"/>
              <a:gd name="connsiteX8" fmla="*/ 0 w 1944250"/>
              <a:gd name="connsiteY8" fmla="*/ 517236 h 618836"/>
              <a:gd name="connsiteX9" fmla="*/ 0 w 1944250"/>
              <a:gd name="connsiteY9" fmla="*/ 314036 h 618836"/>
              <a:gd name="connsiteX0" fmla="*/ 0 w 1944250"/>
              <a:gd name="connsiteY0" fmla="*/ 314036 h 618836"/>
              <a:gd name="connsiteX1" fmla="*/ 882068 w 1944250"/>
              <a:gd name="connsiteY1" fmla="*/ 0 h 618836"/>
              <a:gd name="connsiteX2" fmla="*/ 1741050 w 1944250"/>
              <a:gd name="connsiteY2" fmla="*/ 314036 h 618836"/>
              <a:gd name="connsiteX3" fmla="*/ 1741050 w 1944250"/>
              <a:gd name="connsiteY3" fmla="*/ 212436 h 618836"/>
              <a:gd name="connsiteX4" fmla="*/ 1944250 w 1944250"/>
              <a:gd name="connsiteY4" fmla="*/ 415636 h 618836"/>
              <a:gd name="connsiteX5" fmla="*/ 1741050 w 1944250"/>
              <a:gd name="connsiteY5" fmla="*/ 618836 h 618836"/>
              <a:gd name="connsiteX6" fmla="*/ 1741050 w 1944250"/>
              <a:gd name="connsiteY6" fmla="*/ 517236 h 618836"/>
              <a:gd name="connsiteX7" fmla="*/ 891305 w 1944250"/>
              <a:gd name="connsiteY7" fmla="*/ 249382 h 618836"/>
              <a:gd name="connsiteX8" fmla="*/ 0 w 1944250"/>
              <a:gd name="connsiteY8" fmla="*/ 517236 h 618836"/>
              <a:gd name="connsiteX9" fmla="*/ 0 w 1944250"/>
              <a:gd name="connsiteY9" fmla="*/ 314036 h 618836"/>
              <a:gd name="connsiteX0" fmla="*/ 0 w 1944250"/>
              <a:gd name="connsiteY0" fmla="*/ 314036 h 618836"/>
              <a:gd name="connsiteX1" fmla="*/ 882068 w 1944250"/>
              <a:gd name="connsiteY1" fmla="*/ 0 h 618836"/>
              <a:gd name="connsiteX2" fmla="*/ 1741050 w 1944250"/>
              <a:gd name="connsiteY2" fmla="*/ 314036 h 618836"/>
              <a:gd name="connsiteX3" fmla="*/ 1741050 w 1944250"/>
              <a:gd name="connsiteY3" fmla="*/ 212436 h 618836"/>
              <a:gd name="connsiteX4" fmla="*/ 1944250 w 1944250"/>
              <a:gd name="connsiteY4" fmla="*/ 415636 h 618836"/>
              <a:gd name="connsiteX5" fmla="*/ 1741050 w 1944250"/>
              <a:gd name="connsiteY5" fmla="*/ 618836 h 618836"/>
              <a:gd name="connsiteX6" fmla="*/ 1741050 w 1944250"/>
              <a:gd name="connsiteY6" fmla="*/ 517236 h 618836"/>
              <a:gd name="connsiteX7" fmla="*/ 891305 w 1944250"/>
              <a:gd name="connsiteY7" fmla="*/ 249382 h 618836"/>
              <a:gd name="connsiteX8" fmla="*/ 0 w 1944250"/>
              <a:gd name="connsiteY8" fmla="*/ 517236 h 618836"/>
              <a:gd name="connsiteX9" fmla="*/ 0 w 1944250"/>
              <a:gd name="connsiteY9" fmla="*/ 314036 h 618836"/>
              <a:gd name="connsiteX0" fmla="*/ 0 w 1944250"/>
              <a:gd name="connsiteY0" fmla="*/ 314036 h 674255"/>
              <a:gd name="connsiteX1" fmla="*/ 882068 w 1944250"/>
              <a:gd name="connsiteY1" fmla="*/ 0 h 674255"/>
              <a:gd name="connsiteX2" fmla="*/ 1741050 w 1944250"/>
              <a:gd name="connsiteY2" fmla="*/ 314036 h 674255"/>
              <a:gd name="connsiteX3" fmla="*/ 1741050 w 1944250"/>
              <a:gd name="connsiteY3" fmla="*/ 212436 h 674255"/>
              <a:gd name="connsiteX4" fmla="*/ 1944250 w 1944250"/>
              <a:gd name="connsiteY4" fmla="*/ 415636 h 674255"/>
              <a:gd name="connsiteX5" fmla="*/ 1741050 w 1944250"/>
              <a:gd name="connsiteY5" fmla="*/ 618836 h 674255"/>
              <a:gd name="connsiteX6" fmla="*/ 1741050 w 1944250"/>
              <a:gd name="connsiteY6" fmla="*/ 517236 h 674255"/>
              <a:gd name="connsiteX7" fmla="*/ 891305 w 1944250"/>
              <a:gd name="connsiteY7" fmla="*/ 249382 h 674255"/>
              <a:gd name="connsiteX8" fmla="*/ 18473 w 1944250"/>
              <a:gd name="connsiteY8" fmla="*/ 674255 h 674255"/>
              <a:gd name="connsiteX9" fmla="*/ 0 w 1944250"/>
              <a:gd name="connsiteY9" fmla="*/ 314036 h 674255"/>
              <a:gd name="connsiteX0" fmla="*/ 0 w 1944250"/>
              <a:gd name="connsiteY0" fmla="*/ 314036 h 674255"/>
              <a:gd name="connsiteX1" fmla="*/ 882068 w 1944250"/>
              <a:gd name="connsiteY1" fmla="*/ 0 h 674255"/>
              <a:gd name="connsiteX2" fmla="*/ 1741050 w 1944250"/>
              <a:gd name="connsiteY2" fmla="*/ 314036 h 674255"/>
              <a:gd name="connsiteX3" fmla="*/ 1741050 w 1944250"/>
              <a:gd name="connsiteY3" fmla="*/ 212436 h 674255"/>
              <a:gd name="connsiteX4" fmla="*/ 1944250 w 1944250"/>
              <a:gd name="connsiteY4" fmla="*/ 415636 h 674255"/>
              <a:gd name="connsiteX5" fmla="*/ 1741050 w 1944250"/>
              <a:gd name="connsiteY5" fmla="*/ 618836 h 674255"/>
              <a:gd name="connsiteX6" fmla="*/ 1741050 w 1944250"/>
              <a:gd name="connsiteY6" fmla="*/ 517236 h 674255"/>
              <a:gd name="connsiteX7" fmla="*/ 909778 w 1944250"/>
              <a:gd name="connsiteY7" fmla="*/ 240146 h 674255"/>
              <a:gd name="connsiteX8" fmla="*/ 18473 w 1944250"/>
              <a:gd name="connsiteY8" fmla="*/ 674255 h 674255"/>
              <a:gd name="connsiteX9" fmla="*/ 0 w 1944250"/>
              <a:gd name="connsiteY9" fmla="*/ 314036 h 674255"/>
              <a:gd name="connsiteX0" fmla="*/ 0 w 1944250"/>
              <a:gd name="connsiteY0" fmla="*/ 314036 h 674255"/>
              <a:gd name="connsiteX1" fmla="*/ 882068 w 1944250"/>
              <a:gd name="connsiteY1" fmla="*/ 0 h 674255"/>
              <a:gd name="connsiteX2" fmla="*/ 1741050 w 1944250"/>
              <a:gd name="connsiteY2" fmla="*/ 314036 h 674255"/>
              <a:gd name="connsiteX3" fmla="*/ 1741050 w 1944250"/>
              <a:gd name="connsiteY3" fmla="*/ 212436 h 674255"/>
              <a:gd name="connsiteX4" fmla="*/ 1944250 w 1944250"/>
              <a:gd name="connsiteY4" fmla="*/ 415636 h 674255"/>
              <a:gd name="connsiteX5" fmla="*/ 1711417 w 1944250"/>
              <a:gd name="connsiteY5" fmla="*/ 631536 h 674255"/>
              <a:gd name="connsiteX6" fmla="*/ 1741050 w 1944250"/>
              <a:gd name="connsiteY6" fmla="*/ 517236 h 674255"/>
              <a:gd name="connsiteX7" fmla="*/ 909778 w 1944250"/>
              <a:gd name="connsiteY7" fmla="*/ 240146 h 674255"/>
              <a:gd name="connsiteX8" fmla="*/ 18473 w 1944250"/>
              <a:gd name="connsiteY8" fmla="*/ 674255 h 674255"/>
              <a:gd name="connsiteX9" fmla="*/ 0 w 1944250"/>
              <a:gd name="connsiteY9" fmla="*/ 314036 h 674255"/>
              <a:gd name="connsiteX0" fmla="*/ 0 w 1944250"/>
              <a:gd name="connsiteY0" fmla="*/ 314036 h 674255"/>
              <a:gd name="connsiteX1" fmla="*/ 882068 w 1944250"/>
              <a:gd name="connsiteY1" fmla="*/ 0 h 674255"/>
              <a:gd name="connsiteX2" fmla="*/ 1741050 w 1944250"/>
              <a:gd name="connsiteY2" fmla="*/ 314036 h 674255"/>
              <a:gd name="connsiteX3" fmla="*/ 1770683 w 1944250"/>
              <a:gd name="connsiteY3" fmla="*/ 212436 h 674255"/>
              <a:gd name="connsiteX4" fmla="*/ 1944250 w 1944250"/>
              <a:gd name="connsiteY4" fmla="*/ 415636 h 674255"/>
              <a:gd name="connsiteX5" fmla="*/ 1711417 w 1944250"/>
              <a:gd name="connsiteY5" fmla="*/ 631536 h 674255"/>
              <a:gd name="connsiteX6" fmla="*/ 1741050 w 1944250"/>
              <a:gd name="connsiteY6" fmla="*/ 517236 h 674255"/>
              <a:gd name="connsiteX7" fmla="*/ 909778 w 1944250"/>
              <a:gd name="connsiteY7" fmla="*/ 240146 h 674255"/>
              <a:gd name="connsiteX8" fmla="*/ 18473 w 1944250"/>
              <a:gd name="connsiteY8" fmla="*/ 674255 h 674255"/>
              <a:gd name="connsiteX9" fmla="*/ 0 w 1944250"/>
              <a:gd name="connsiteY9" fmla="*/ 314036 h 674255"/>
              <a:gd name="connsiteX0" fmla="*/ 0 w 1944250"/>
              <a:gd name="connsiteY0" fmla="*/ 314036 h 674255"/>
              <a:gd name="connsiteX1" fmla="*/ 882068 w 1944250"/>
              <a:gd name="connsiteY1" fmla="*/ 0 h 674255"/>
              <a:gd name="connsiteX2" fmla="*/ 1741050 w 1944250"/>
              <a:gd name="connsiteY2" fmla="*/ 314036 h 674255"/>
              <a:gd name="connsiteX3" fmla="*/ 1770683 w 1944250"/>
              <a:gd name="connsiteY3" fmla="*/ 212436 h 674255"/>
              <a:gd name="connsiteX4" fmla="*/ 1944250 w 1944250"/>
              <a:gd name="connsiteY4" fmla="*/ 483369 h 674255"/>
              <a:gd name="connsiteX5" fmla="*/ 1711417 w 1944250"/>
              <a:gd name="connsiteY5" fmla="*/ 631536 h 674255"/>
              <a:gd name="connsiteX6" fmla="*/ 1741050 w 1944250"/>
              <a:gd name="connsiteY6" fmla="*/ 517236 h 674255"/>
              <a:gd name="connsiteX7" fmla="*/ 909778 w 1944250"/>
              <a:gd name="connsiteY7" fmla="*/ 240146 h 674255"/>
              <a:gd name="connsiteX8" fmla="*/ 18473 w 1944250"/>
              <a:gd name="connsiteY8" fmla="*/ 674255 h 674255"/>
              <a:gd name="connsiteX9" fmla="*/ 0 w 1944250"/>
              <a:gd name="connsiteY9" fmla="*/ 314036 h 674255"/>
              <a:gd name="connsiteX0" fmla="*/ 0 w 1944250"/>
              <a:gd name="connsiteY0" fmla="*/ 314036 h 674255"/>
              <a:gd name="connsiteX1" fmla="*/ 882068 w 1944250"/>
              <a:gd name="connsiteY1" fmla="*/ 0 h 674255"/>
              <a:gd name="connsiteX2" fmla="*/ 1741050 w 1944250"/>
              <a:gd name="connsiteY2" fmla="*/ 314036 h 674255"/>
              <a:gd name="connsiteX3" fmla="*/ 1770683 w 1944250"/>
              <a:gd name="connsiteY3" fmla="*/ 212436 h 674255"/>
              <a:gd name="connsiteX4" fmla="*/ 1944250 w 1944250"/>
              <a:gd name="connsiteY4" fmla="*/ 483369 h 674255"/>
              <a:gd name="connsiteX5" fmla="*/ 1711417 w 1944250"/>
              <a:gd name="connsiteY5" fmla="*/ 631536 h 674255"/>
              <a:gd name="connsiteX6" fmla="*/ 1698717 w 1944250"/>
              <a:gd name="connsiteY6" fmla="*/ 504536 h 674255"/>
              <a:gd name="connsiteX7" fmla="*/ 909778 w 1944250"/>
              <a:gd name="connsiteY7" fmla="*/ 240146 h 674255"/>
              <a:gd name="connsiteX8" fmla="*/ 18473 w 1944250"/>
              <a:gd name="connsiteY8" fmla="*/ 674255 h 674255"/>
              <a:gd name="connsiteX9" fmla="*/ 0 w 1944250"/>
              <a:gd name="connsiteY9" fmla="*/ 314036 h 674255"/>
              <a:gd name="connsiteX0" fmla="*/ 0 w 1944250"/>
              <a:gd name="connsiteY0" fmla="*/ 314036 h 674255"/>
              <a:gd name="connsiteX1" fmla="*/ 882068 w 1944250"/>
              <a:gd name="connsiteY1" fmla="*/ 0 h 674255"/>
              <a:gd name="connsiteX2" fmla="*/ 1741050 w 1944250"/>
              <a:gd name="connsiteY2" fmla="*/ 314036 h 674255"/>
              <a:gd name="connsiteX3" fmla="*/ 1770683 w 1944250"/>
              <a:gd name="connsiteY3" fmla="*/ 212436 h 674255"/>
              <a:gd name="connsiteX4" fmla="*/ 1944250 w 1944250"/>
              <a:gd name="connsiteY4" fmla="*/ 483369 h 674255"/>
              <a:gd name="connsiteX5" fmla="*/ 1652150 w 1944250"/>
              <a:gd name="connsiteY5" fmla="*/ 627303 h 674255"/>
              <a:gd name="connsiteX6" fmla="*/ 1698717 w 1944250"/>
              <a:gd name="connsiteY6" fmla="*/ 504536 h 674255"/>
              <a:gd name="connsiteX7" fmla="*/ 909778 w 1944250"/>
              <a:gd name="connsiteY7" fmla="*/ 240146 h 674255"/>
              <a:gd name="connsiteX8" fmla="*/ 18473 w 1944250"/>
              <a:gd name="connsiteY8" fmla="*/ 674255 h 674255"/>
              <a:gd name="connsiteX9" fmla="*/ 0 w 1944250"/>
              <a:gd name="connsiteY9" fmla="*/ 314036 h 674255"/>
              <a:gd name="connsiteX0" fmla="*/ 0 w 1940017"/>
              <a:gd name="connsiteY0" fmla="*/ 314036 h 674255"/>
              <a:gd name="connsiteX1" fmla="*/ 882068 w 1940017"/>
              <a:gd name="connsiteY1" fmla="*/ 0 h 674255"/>
              <a:gd name="connsiteX2" fmla="*/ 1741050 w 1940017"/>
              <a:gd name="connsiteY2" fmla="*/ 314036 h 674255"/>
              <a:gd name="connsiteX3" fmla="*/ 1770683 w 1940017"/>
              <a:gd name="connsiteY3" fmla="*/ 212436 h 674255"/>
              <a:gd name="connsiteX4" fmla="*/ 1940017 w 1940017"/>
              <a:gd name="connsiteY4" fmla="*/ 513003 h 674255"/>
              <a:gd name="connsiteX5" fmla="*/ 1652150 w 1940017"/>
              <a:gd name="connsiteY5" fmla="*/ 627303 h 674255"/>
              <a:gd name="connsiteX6" fmla="*/ 1698717 w 1940017"/>
              <a:gd name="connsiteY6" fmla="*/ 504536 h 674255"/>
              <a:gd name="connsiteX7" fmla="*/ 909778 w 1940017"/>
              <a:gd name="connsiteY7" fmla="*/ 240146 h 674255"/>
              <a:gd name="connsiteX8" fmla="*/ 18473 w 1940017"/>
              <a:gd name="connsiteY8" fmla="*/ 674255 h 674255"/>
              <a:gd name="connsiteX9" fmla="*/ 0 w 1940017"/>
              <a:gd name="connsiteY9" fmla="*/ 314036 h 674255"/>
              <a:gd name="connsiteX0" fmla="*/ 0 w 2071251"/>
              <a:gd name="connsiteY0" fmla="*/ 369284 h 674469"/>
              <a:gd name="connsiteX1" fmla="*/ 1013302 w 2071251"/>
              <a:gd name="connsiteY1" fmla="*/ 214 h 674469"/>
              <a:gd name="connsiteX2" fmla="*/ 1872284 w 2071251"/>
              <a:gd name="connsiteY2" fmla="*/ 314250 h 674469"/>
              <a:gd name="connsiteX3" fmla="*/ 1901917 w 2071251"/>
              <a:gd name="connsiteY3" fmla="*/ 212650 h 674469"/>
              <a:gd name="connsiteX4" fmla="*/ 2071251 w 2071251"/>
              <a:gd name="connsiteY4" fmla="*/ 513217 h 674469"/>
              <a:gd name="connsiteX5" fmla="*/ 1783384 w 2071251"/>
              <a:gd name="connsiteY5" fmla="*/ 627517 h 674469"/>
              <a:gd name="connsiteX6" fmla="*/ 1829951 w 2071251"/>
              <a:gd name="connsiteY6" fmla="*/ 504750 h 674469"/>
              <a:gd name="connsiteX7" fmla="*/ 1041012 w 2071251"/>
              <a:gd name="connsiteY7" fmla="*/ 240360 h 674469"/>
              <a:gd name="connsiteX8" fmla="*/ 149707 w 2071251"/>
              <a:gd name="connsiteY8" fmla="*/ 674469 h 674469"/>
              <a:gd name="connsiteX9" fmla="*/ 0 w 2071251"/>
              <a:gd name="connsiteY9" fmla="*/ 369284 h 674469"/>
              <a:gd name="connsiteX0" fmla="*/ 0 w 2071251"/>
              <a:gd name="connsiteY0" fmla="*/ 369284 h 674469"/>
              <a:gd name="connsiteX1" fmla="*/ 1013302 w 2071251"/>
              <a:gd name="connsiteY1" fmla="*/ 214 h 674469"/>
              <a:gd name="connsiteX2" fmla="*/ 1872284 w 2071251"/>
              <a:gd name="connsiteY2" fmla="*/ 314250 h 674469"/>
              <a:gd name="connsiteX3" fmla="*/ 1901917 w 2071251"/>
              <a:gd name="connsiteY3" fmla="*/ 212650 h 674469"/>
              <a:gd name="connsiteX4" fmla="*/ 2071251 w 2071251"/>
              <a:gd name="connsiteY4" fmla="*/ 513217 h 674469"/>
              <a:gd name="connsiteX5" fmla="*/ 1772277 w 2071251"/>
              <a:gd name="connsiteY5" fmla="*/ 619051 h 674469"/>
              <a:gd name="connsiteX6" fmla="*/ 1829951 w 2071251"/>
              <a:gd name="connsiteY6" fmla="*/ 504750 h 674469"/>
              <a:gd name="connsiteX7" fmla="*/ 1041012 w 2071251"/>
              <a:gd name="connsiteY7" fmla="*/ 240360 h 674469"/>
              <a:gd name="connsiteX8" fmla="*/ 149707 w 2071251"/>
              <a:gd name="connsiteY8" fmla="*/ 674469 h 674469"/>
              <a:gd name="connsiteX9" fmla="*/ 0 w 2071251"/>
              <a:gd name="connsiteY9" fmla="*/ 369284 h 674469"/>
              <a:gd name="connsiteX0" fmla="*/ 0 w 2071251"/>
              <a:gd name="connsiteY0" fmla="*/ 369284 h 674469"/>
              <a:gd name="connsiteX1" fmla="*/ 1013302 w 2071251"/>
              <a:gd name="connsiteY1" fmla="*/ 214 h 674469"/>
              <a:gd name="connsiteX2" fmla="*/ 1872284 w 2071251"/>
              <a:gd name="connsiteY2" fmla="*/ 314250 h 674469"/>
              <a:gd name="connsiteX3" fmla="*/ 1901917 w 2071251"/>
              <a:gd name="connsiteY3" fmla="*/ 212650 h 674469"/>
              <a:gd name="connsiteX4" fmla="*/ 2071251 w 2071251"/>
              <a:gd name="connsiteY4" fmla="*/ 513217 h 674469"/>
              <a:gd name="connsiteX5" fmla="*/ 1772277 w 2071251"/>
              <a:gd name="connsiteY5" fmla="*/ 619051 h 674469"/>
              <a:gd name="connsiteX6" fmla="*/ 1824399 w 2071251"/>
              <a:gd name="connsiteY6" fmla="*/ 504750 h 674469"/>
              <a:gd name="connsiteX7" fmla="*/ 1041012 w 2071251"/>
              <a:gd name="connsiteY7" fmla="*/ 240360 h 674469"/>
              <a:gd name="connsiteX8" fmla="*/ 149707 w 2071251"/>
              <a:gd name="connsiteY8" fmla="*/ 674469 h 674469"/>
              <a:gd name="connsiteX9" fmla="*/ 0 w 2071251"/>
              <a:gd name="connsiteY9" fmla="*/ 369284 h 674469"/>
              <a:gd name="connsiteX0" fmla="*/ 0 w 2071251"/>
              <a:gd name="connsiteY0" fmla="*/ 369284 h 674469"/>
              <a:gd name="connsiteX1" fmla="*/ 1013302 w 2071251"/>
              <a:gd name="connsiteY1" fmla="*/ 214 h 674469"/>
              <a:gd name="connsiteX2" fmla="*/ 1872284 w 2071251"/>
              <a:gd name="connsiteY2" fmla="*/ 314250 h 674469"/>
              <a:gd name="connsiteX3" fmla="*/ 1924130 w 2071251"/>
              <a:gd name="connsiteY3" fmla="*/ 223233 h 674469"/>
              <a:gd name="connsiteX4" fmla="*/ 2071251 w 2071251"/>
              <a:gd name="connsiteY4" fmla="*/ 513217 h 674469"/>
              <a:gd name="connsiteX5" fmla="*/ 1772277 w 2071251"/>
              <a:gd name="connsiteY5" fmla="*/ 619051 h 674469"/>
              <a:gd name="connsiteX6" fmla="*/ 1824399 w 2071251"/>
              <a:gd name="connsiteY6" fmla="*/ 504750 h 674469"/>
              <a:gd name="connsiteX7" fmla="*/ 1041012 w 2071251"/>
              <a:gd name="connsiteY7" fmla="*/ 240360 h 674469"/>
              <a:gd name="connsiteX8" fmla="*/ 149707 w 2071251"/>
              <a:gd name="connsiteY8" fmla="*/ 674469 h 674469"/>
              <a:gd name="connsiteX9" fmla="*/ 0 w 2071251"/>
              <a:gd name="connsiteY9" fmla="*/ 369284 h 674469"/>
              <a:gd name="connsiteX0" fmla="*/ 0 w 2071251"/>
              <a:gd name="connsiteY0" fmla="*/ 369284 h 674469"/>
              <a:gd name="connsiteX1" fmla="*/ 1013302 w 2071251"/>
              <a:gd name="connsiteY1" fmla="*/ 214 h 674469"/>
              <a:gd name="connsiteX2" fmla="*/ 1872284 w 2071251"/>
              <a:gd name="connsiteY2" fmla="*/ 314250 h 674469"/>
              <a:gd name="connsiteX3" fmla="*/ 1924130 w 2071251"/>
              <a:gd name="connsiteY3" fmla="*/ 223233 h 674469"/>
              <a:gd name="connsiteX4" fmla="*/ 2071251 w 2071251"/>
              <a:gd name="connsiteY4" fmla="*/ 513217 h 674469"/>
              <a:gd name="connsiteX5" fmla="*/ 1772277 w 2071251"/>
              <a:gd name="connsiteY5" fmla="*/ 619051 h 674469"/>
              <a:gd name="connsiteX6" fmla="*/ 1796635 w 2071251"/>
              <a:gd name="connsiteY6" fmla="*/ 483584 h 674469"/>
              <a:gd name="connsiteX7" fmla="*/ 1041012 w 2071251"/>
              <a:gd name="connsiteY7" fmla="*/ 240360 h 674469"/>
              <a:gd name="connsiteX8" fmla="*/ 149707 w 2071251"/>
              <a:gd name="connsiteY8" fmla="*/ 674469 h 674469"/>
              <a:gd name="connsiteX9" fmla="*/ 0 w 2071251"/>
              <a:gd name="connsiteY9" fmla="*/ 369284 h 674469"/>
              <a:gd name="connsiteX0" fmla="*/ 0 w 2071251"/>
              <a:gd name="connsiteY0" fmla="*/ 369284 h 674469"/>
              <a:gd name="connsiteX1" fmla="*/ 1013302 w 2071251"/>
              <a:gd name="connsiteY1" fmla="*/ 214 h 674469"/>
              <a:gd name="connsiteX2" fmla="*/ 1872284 w 2071251"/>
              <a:gd name="connsiteY2" fmla="*/ 314250 h 674469"/>
              <a:gd name="connsiteX3" fmla="*/ 1924130 w 2071251"/>
              <a:gd name="connsiteY3" fmla="*/ 223233 h 674469"/>
              <a:gd name="connsiteX4" fmla="*/ 2071251 w 2071251"/>
              <a:gd name="connsiteY4" fmla="*/ 513217 h 674469"/>
              <a:gd name="connsiteX5" fmla="*/ 1741735 w 2071251"/>
              <a:gd name="connsiteY5" fmla="*/ 591534 h 674469"/>
              <a:gd name="connsiteX6" fmla="*/ 1796635 w 2071251"/>
              <a:gd name="connsiteY6" fmla="*/ 483584 h 674469"/>
              <a:gd name="connsiteX7" fmla="*/ 1041012 w 2071251"/>
              <a:gd name="connsiteY7" fmla="*/ 240360 h 674469"/>
              <a:gd name="connsiteX8" fmla="*/ 149707 w 2071251"/>
              <a:gd name="connsiteY8" fmla="*/ 674469 h 674469"/>
              <a:gd name="connsiteX9" fmla="*/ 0 w 2071251"/>
              <a:gd name="connsiteY9" fmla="*/ 369284 h 674469"/>
              <a:gd name="connsiteX0" fmla="*/ 0 w 2071251"/>
              <a:gd name="connsiteY0" fmla="*/ 369284 h 674469"/>
              <a:gd name="connsiteX1" fmla="*/ 1013302 w 2071251"/>
              <a:gd name="connsiteY1" fmla="*/ 214 h 674469"/>
              <a:gd name="connsiteX2" fmla="*/ 1872284 w 2071251"/>
              <a:gd name="connsiteY2" fmla="*/ 314250 h 674469"/>
              <a:gd name="connsiteX3" fmla="*/ 1932459 w 2071251"/>
              <a:gd name="connsiteY3" fmla="*/ 223233 h 674469"/>
              <a:gd name="connsiteX4" fmla="*/ 2071251 w 2071251"/>
              <a:gd name="connsiteY4" fmla="*/ 513217 h 674469"/>
              <a:gd name="connsiteX5" fmla="*/ 1741735 w 2071251"/>
              <a:gd name="connsiteY5" fmla="*/ 591534 h 674469"/>
              <a:gd name="connsiteX6" fmla="*/ 1796635 w 2071251"/>
              <a:gd name="connsiteY6" fmla="*/ 483584 h 674469"/>
              <a:gd name="connsiteX7" fmla="*/ 1041012 w 2071251"/>
              <a:gd name="connsiteY7" fmla="*/ 240360 h 674469"/>
              <a:gd name="connsiteX8" fmla="*/ 149707 w 2071251"/>
              <a:gd name="connsiteY8" fmla="*/ 674469 h 674469"/>
              <a:gd name="connsiteX9" fmla="*/ 0 w 2071251"/>
              <a:gd name="connsiteY9" fmla="*/ 369284 h 674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71251" h="674469">
                <a:moveTo>
                  <a:pt x="0" y="369284"/>
                </a:moveTo>
                <a:cubicBezTo>
                  <a:pt x="147011" y="283078"/>
                  <a:pt x="701255" y="9386"/>
                  <a:pt x="1013302" y="214"/>
                </a:cubicBezTo>
                <a:cubicBezTo>
                  <a:pt x="1325349" y="-8958"/>
                  <a:pt x="1729120" y="278844"/>
                  <a:pt x="1872284" y="314250"/>
                </a:cubicBezTo>
                <a:lnTo>
                  <a:pt x="1932459" y="223233"/>
                </a:lnTo>
                <a:lnTo>
                  <a:pt x="2071251" y="513217"/>
                </a:lnTo>
                <a:lnTo>
                  <a:pt x="1741735" y="591534"/>
                </a:lnTo>
                <a:lnTo>
                  <a:pt x="1796635" y="483584"/>
                </a:lnTo>
                <a:cubicBezTo>
                  <a:pt x="1655011" y="422008"/>
                  <a:pt x="1315500" y="208546"/>
                  <a:pt x="1041012" y="240360"/>
                </a:cubicBezTo>
                <a:cubicBezTo>
                  <a:pt x="766524" y="272174"/>
                  <a:pt x="298258" y="663693"/>
                  <a:pt x="149707" y="674469"/>
                </a:cubicBezTo>
                <a:lnTo>
                  <a:pt x="0" y="369284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 rot="19608916">
            <a:off x="8943157" y="2011755"/>
            <a:ext cx="1153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Forward</a:t>
            </a:r>
            <a:endParaRPr lang="en-GB" dirty="0"/>
          </a:p>
        </p:txBody>
      </p:sp>
      <p:sp>
        <p:nvSpPr>
          <p:cNvPr id="35" name="Right Arrow 2"/>
          <p:cNvSpPr/>
          <p:nvPr/>
        </p:nvSpPr>
        <p:spPr>
          <a:xfrm>
            <a:off x="4490086" y="1031459"/>
            <a:ext cx="1579021" cy="674469"/>
          </a:xfrm>
          <a:custGeom>
            <a:avLst/>
            <a:gdLst>
              <a:gd name="connsiteX0" fmla="*/ 0 w 1944250"/>
              <a:gd name="connsiteY0" fmla="*/ 101600 h 406400"/>
              <a:gd name="connsiteX1" fmla="*/ 1741050 w 1944250"/>
              <a:gd name="connsiteY1" fmla="*/ 101600 h 406400"/>
              <a:gd name="connsiteX2" fmla="*/ 1741050 w 1944250"/>
              <a:gd name="connsiteY2" fmla="*/ 0 h 406400"/>
              <a:gd name="connsiteX3" fmla="*/ 1944250 w 1944250"/>
              <a:gd name="connsiteY3" fmla="*/ 203200 h 406400"/>
              <a:gd name="connsiteX4" fmla="*/ 1741050 w 1944250"/>
              <a:gd name="connsiteY4" fmla="*/ 406400 h 406400"/>
              <a:gd name="connsiteX5" fmla="*/ 1741050 w 1944250"/>
              <a:gd name="connsiteY5" fmla="*/ 304800 h 406400"/>
              <a:gd name="connsiteX6" fmla="*/ 0 w 1944250"/>
              <a:gd name="connsiteY6" fmla="*/ 304800 h 406400"/>
              <a:gd name="connsiteX7" fmla="*/ 0 w 1944250"/>
              <a:gd name="connsiteY7" fmla="*/ 101600 h 406400"/>
              <a:gd name="connsiteX0" fmla="*/ 0 w 1944250"/>
              <a:gd name="connsiteY0" fmla="*/ 101600 h 406400"/>
              <a:gd name="connsiteX1" fmla="*/ 1085268 w 1944250"/>
              <a:gd name="connsiteY1" fmla="*/ 92364 h 406400"/>
              <a:gd name="connsiteX2" fmla="*/ 1741050 w 1944250"/>
              <a:gd name="connsiteY2" fmla="*/ 101600 h 406400"/>
              <a:gd name="connsiteX3" fmla="*/ 1741050 w 1944250"/>
              <a:gd name="connsiteY3" fmla="*/ 0 h 406400"/>
              <a:gd name="connsiteX4" fmla="*/ 1944250 w 1944250"/>
              <a:gd name="connsiteY4" fmla="*/ 203200 h 406400"/>
              <a:gd name="connsiteX5" fmla="*/ 1741050 w 1944250"/>
              <a:gd name="connsiteY5" fmla="*/ 406400 h 406400"/>
              <a:gd name="connsiteX6" fmla="*/ 1741050 w 1944250"/>
              <a:gd name="connsiteY6" fmla="*/ 304800 h 406400"/>
              <a:gd name="connsiteX7" fmla="*/ 0 w 1944250"/>
              <a:gd name="connsiteY7" fmla="*/ 304800 h 406400"/>
              <a:gd name="connsiteX8" fmla="*/ 0 w 1944250"/>
              <a:gd name="connsiteY8" fmla="*/ 101600 h 406400"/>
              <a:gd name="connsiteX0" fmla="*/ 0 w 1944250"/>
              <a:gd name="connsiteY0" fmla="*/ 314036 h 618836"/>
              <a:gd name="connsiteX1" fmla="*/ 882068 w 1944250"/>
              <a:gd name="connsiteY1" fmla="*/ 0 h 618836"/>
              <a:gd name="connsiteX2" fmla="*/ 1741050 w 1944250"/>
              <a:gd name="connsiteY2" fmla="*/ 314036 h 618836"/>
              <a:gd name="connsiteX3" fmla="*/ 1741050 w 1944250"/>
              <a:gd name="connsiteY3" fmla="*/ 212436 h 618836"/>
              <a:gd name="connsiteX4" fmla="*/ 1944250 w 1944250"/>
              <a:gd name="connsiteY4" fmla="*/ 415636 h 618836"/>
              <a:gd name="connsiteX5" fmla="*/ 1741050 w 1944250"/>
              <a:gd name="connsiteY5" fmla="*/ 618836 h 618836"/>
              <a:gd name="connsiteX6" fmla="*/ 1741050 w 1944250"/>
              <a:gd name="connsiteY6" fmla="*/ 517236 h 618836"/>
              <a:gd name="connsiteX7" fmla="*/ 0 w 1944250"/>
              <a:gd name="connsiteY7" fmla="*/ 517236 h 618836"/>
              <a:gd name="connsiteX8" fmla="*/ 0 w 1944250"/>
              <a:gd name="connsiteY8" fmla="*/ 314036 h 618836"/>
              <a:gd name="connsiteX0" fmla="*/ 0 w 1944250"/>
              <a:gd name="connsiteY0" fmla="*/ 314036 h 618836"/>
              <a:gd name="connsiteX1" fmla="*/ 882068 w 1944250"/>
              <a:gd name="connsiteY1" fmla="*/ 0 h 618836"/>
              <a:gd name="connsiteX2" fmla="*/ 1741050 w 1944250"/>
              <a:gd name="connsiteY2" fmla="*/ 314036 h 618836"/>
              <a:gd name="connsiteX3" fmla="*/ 1741050 w 1944250"/>
              <a:gd name="connsiteY3" fmla="*/ 212436 h 618836"/>
              <a:gd name="connsiteX4" fmla="*/ 1944250 w 1944250"/>
              <a:gd name="connsiteY4" fmla="*/ 415636 h 618836"/>
              <a:gd name="connsiteX5" fmla="*/ 1741050 w 1944250"/>
              <a:gd name="connsiteY5" fmla="*/ 618836 h 618836"/>
              <a:gd name="connsiteX6" fmla="*/ 1741050 w 1944250"/>
              <a:gd name="connsiteY6" fmla="*/ 517236 h 618836"/>
              <a:gd name="connsiteX7" fmla="*/ 882068 w 1944250"/>
              <a:gd name="connsiteY7" fmla="*/ 508000 h 618836"/>
              <a:gd name="connsiteX8" fmla="*/ 0 w 1944250"/>
              <a:gd name="connsiteY8" fmla="*/ 517236 h 618836"/>
              <a:gd name="connsiteX9" fmla="*/ 0 w 1944250"/>
              <a:gd name="connsiteY9" fmla="*/ 314036 h 618836"/>
              <a:gd name="connsiteX0" fmla="*/ 0 w 1944250"/>
              <a:gd name="connsiteY0" fmla="*/ 314036 h 618836"/>
              <a:gd name="connsiteX1" fmla="*/ 882068 w 1944250"/>
              <a:gd name="connsiteY1" fmla="*/ 0 h 618836"/>
              <a:gd name="connsiteX2" fmla="*/ 1741050 w 1944250"/>
              <a:gd name="connsiteY2" fmla="*/ 314036 h 618836"/>
              <a:gd name="connsiteX3" fmla="*/ 1741050 w 1944250"/>
              <a:gd name="connsiteY3" fmla="*/ 212436 h 618836"/>
              <a:gd name="connsiteX4" fmla="*/ 1944250 w 1944250"/>
              <a:gd name="connsiteY4" fmla="*/ 415636 h 618836"/>
              <a:gd name="connsiteX5" fmla="*/ 1741050 w 1944250"/>
              <a:gd name="connsiteY5" fmla="*/ 618836 h 618836"/>
              <a:gd name="connsiteX6" fmla="*/ 1741050 w 1944250"/>
              <a:gd name="connsiteY6" fmla="*/ 517236 h 618836"/>
              <a:gd name="connsiteX7" fmla="*/ 891305 w 1944250"/>
              <a:gd name="connsiteY7" fmla="*/ 249382 h 618836"/>
              <a:gd name="connsiteX8" fmla="*/ 0 w 1944250"/>
              <a:gd name="connsiteY8" fmla="*/ 517236 h 618836"/>
              <a:gd name="connsiteX9" fmla="*/ 0 w 1944250"/>
              <a:gd name="connsiteY9" fmla="*/ 314036 h 618836"/>
              <a:gd name="connsiteX0" fmla="*/ 0 w 1944250"/>
              <a:gd name="connsiteY0" fmla="*/ 314036 h 618836"/>
              <a:gd name="connsiteX1" fmla="*/ 882068 w 1944250"/>
              <a:gd name="connsiteY1" fmla="*/ 0 h 618836"/>
              <a:gd name="connsiteX2" fmla="*/ 1741050 w 1944250"/>
              <a:gd name="connsiteY2" fmla="*/ 314036 h 618836"/>
              <a:gd name="connsiteX3" fmla="*/ 1741050 w 1944250"/>
              <a:gd name="connsiteY3" fmla="*/ 212436 h 618836"/>
              <a:gd name="connsiteX4" fmla="*/ 1944250 w 1944250"/>
              <a:gd name="connsiteY4" fmla="*/ 415636 h 618836"/>
              <a:gd name="connsiteX5" fmla="*/ 1741050 w 1944250"/>
              <a:gd name="connsiteY5" fmla="*/ 618836 h 618836"/>
              <a:gd name="connsiteX6" fmla="*/ 1741050 w 1944250"/>
              <a:gd name="connsiteY6" fmla="*/ 517236 h 618836"/>
              <a:gd name="connsiteX7" fmla="*/ 891305 w 1944250"/>
              <a:gd name="connsiteY7" fmla="*/ 249382 h 618836"/>
              <a:gd name="connsiteX8" fmla="*/ 0 w 1944250"/>
              <a:gd name="connsiteY8" fmla="*/ 517236 h 618836"/>
              <a:gd name="connsiteX9" fmla="*/ 0 w 1944250"/>
              <a:gd name="connsiteY9" fmla="*/ 314036 h 618836"/>
              <a:gd name="connsiteX0" fmla="*/ 0 w 1944250"/>
              <a:gd name="connsiteY0" fmla="*/ 314036 h 618836"/>
              <a:gd name="connsiteX1" fmla="*/ 882068 w 1944250"/>
              <a:gd name="connsiteY1" fmla="*/ 0 h 618836"/>
              <a:gd name="connsiteX2" fmla="*/ 1741050 w 1944250"/>
              <a:gd name="connsiteY2" fmla="*/ 314036 h 618836"/>
              <a:gd name="connsiteX3" fmla="*/ 1741050 w 1944250"/>
              <a:gd name="connsiteY3" fmla="*/ 212436 h 618836"/>
              <a:gd name="connsiteX4" fmla="*/ 1944250 w 1944250"/>
              <a:gd name="connsiteY4" fmla="*/ 415636 h 618836"/>
              <a:gd name="connsiteX5" fmla="*/ 1741050 w 1944250"/>
              <a:gd name="connsiteY5" fmla="*/ 618836 h 618836"/>
              <a:gd name="connsiteX6" fmla="*/ 1741050 w 1944250"/>
              <a:gd name="connsiteY6" fmla="*/ 517236 h 618836"/>
              <a:gd name="connsiteX7" fmla="*/ 891305 w 1944250"/>
              <a:gd name="connsiteY7" fmla="*/ 249382 h 618836"/>
              <a:gd name="connsiteX8" fmla="*/ 0 w 1944250"/>
              <a:gd name="connsiteY8" fmla="*/ 517236 h 618836"/>
              <a:gd name="connsiteX9" fmla="*/ 0 w 1944250"/>
              <a:gd name="connsiteY9" fmla="*/ 314036 h 618836"/>
              <a:gd name="connsiteX0" fmla="*/ 0 w 1944250"/>
              <a:gd name="connsiteY0" fmla="*/ 314036 h 674255"/>
              <a:gd name="connsiteX1" fmla="*/ 882068 w 1944250"/>
              <a:gd name="connsiteY1" fmla="*/ 0 h 674255"/>
              <a:gd name="connsiteX2" fmla="*/ 1741050 w 1944250"/>
              <a:gd name="connsiteY2" fmla="*/ 314036 h 674255"/>
              <a:gd name="connsiteX3" fmla="*/ 1741050 w 1944250"/>
              <a:gd name="connsiteY3" fmla="*/ 212436 h 674255"/>
              <a:gd name="connsiteX4" fmla="*/ 1944250 w 1944250"/>
              <a:gd name="connsiteY4" fmla="*/ 415636 h 674255"/>
              <a:gd name="connsiteX5" fmla="*/ 1741050 w 1944250"/>
              <a:gd name="connsiteY5" fmla="*/ 618836 h 674255"/>
              <a:gd name="connsiteX6" fmla="*/ 1741050 w 1944250"/>
              <a:gd name="connsiteY6" fmla="*/ 517236 h 674255"/>
              <a:gd name="connsiteX7" fmla="*/ 891305 w 1944250"/>
              <a:gd name="connsiteY7" fmla="*/ 249382 h 674255"/>
              <a:gd name="connsiteX8" fmla="*/ 18473 w 1944250"/>
              <a:gd name="connsiteY8" fmla="*/ 674255 h 674255"/>
              <a:gd name="connsiteX9" fmla="*/ 0 w 1944250"/>
              <a:gd name="connsiteY9" fmla="*/ 314036 h 674255"/>
              <a:gd name="connsiteX0" fmla="*/ 0 w 1944250"/>
              <a:gd name="connsiteY0" fmla="*/ 314036 h 674255"/>
              <a:gd name="connsiteX1" fmla="*/ 882068 w 1944250"/>
              <a:gd name="connsiteY1" fmla="*/ 0 h 674255"/>
              <a:gd name="connsiteX2" fmla="*/ 1741050 w 1944250"/>
              <a:gd name="connsiteY2" fmla="*/ 314036 h 674255"/>
              <a:gd name="connsiteX3" fmla="*/ 1741050 w 1944250"/>
              <a:gd name="connsiteY3" fmla="*/ 212436 h 674255"/>
              <a:gd name="connsiteX4" fmla="*/ 1944250 w 1944250"/>
              <a:gd name="connsiteY4" fmla="*/ 415636 h 674255"/>
              <a:gd name="connsiteX5" fmla="*/ 1741050 w 1944250"/>
              <a:gd name="connsiteY5" fmla="*/ 618836 h 674255"/>
              <a:gd name="connsiteX6" fmla="*/ 1741050 w 1944250"/>
              <a:gd name="connsiteY6" fmla="*/ 517236 h 674255"/>
              <a:gd name="connsiteX7" fmla="*/ 909778 w 1944250"/>
              <a:gd name="connsiteY7" fmla="*/ 240146 h 674255"/>
              <a:gd name="connsiteX8" fmla="*/ 18473 w 1944250"/>
              <a:gd name="connsiteY8" fmla="*/ 674255 h 674255"/>
              <a:gd name="connsiteX9" fmla="*/ 0 w 1944250"/>
              <a:gd name="connsiteY9" fmla="*/ 314036 h 674255"/>
              <a:gd name="connsiteX0" fmla="*/ 0 w 1944250"/>
              <a:gd name="connsiteY0" fmla="*/ 314036 h 674255"/>
              <a:gd name="connsiteX1" fmla="*/ 882068 w 1944250"/>
              <a:gd name="connsiteY1" fmla="*/ 0 h 674255"/>
              <a:gd name="connsiteX2" fmla="*/ 1741050 w 1944250"/>
              <a:gd name="connsiteY2" fmla="*/ 314036 h 674255"/>
              <a:gd name="connsiteX3" fmla="*/ 1741050 w 1944250"/>
              <a:gd name="connsiteY3" fmla="*/ 212436 h 674255"/>
              <a:gd name="connsiteX4" fmla="*/ 1944250 w 1944250"/>
              <a:gd name="connsiteY4" fmla="*/ 415636 h 674255"/>
              <a:gd name="connsiteX5" fmla="*/ 1711417 w 1944250"/>
              <a:gd name="connsiteY5" fmla="*/ 631536 h 674255"/>
              <a:gd name="connsiteX6" fmla="*/ 1741050 w 1944250"/>
              <a:gd name="connsiteY6" fmla="*/ 517236 h 674255"/>
              <a:gd name="connsiteX7" fmla="*/ 909778 w 1944250"/>
              <a:gd name="connsiteY7" fmla="*/ 240146 h 674255"/>
              <a:gd name="connsiteX8" fmla="*/ 18473 w 1944250"/>
              <a:gd name="connsiteY8" fmla="*/ 674255 h 674255"/>
              <a:gd name="connsiteX9" fmla="*/ 0 w 1944250"/>
              <a:gd name="connsiteY9" fmla="*/ 314036 h 674255"/>
              <a:gd name="connsiteX0" fmla="*/ 0 w 1944250"/>
              <a:gd name="connsiteY0" fmla="*/ 314036 h 674255"/>
              <a:gd name="connsiteX1" fmla="*/ 882068 w 1944250"/>
              <a:gd name="connsiteY1" fmla="*/ 0 h 674255"/>
              <a:gd name="connsiteX2" fmla="*/ 1741050 w 1944250"/>
              <a:gd name="connsiteY2" fmla="*/ 314036 h 674255"/>
              <a:gd name="connsiteX3" fmla="*/ 1770683 w 1944250"/>
              <a:gd name="connsiteY3" fmla="*/ 212436 h 674255"/>
              <a:gd name="connsiteX4" fmla="*/ 1944250 w 1944250"/>
              <a:gd name="connsiteY4" fmla="*/ 415636 h 674255"/>
              <a:gd name="connsiteX5" fmla="*/ 1711417 w 1944250"/>
              <a:gd name="connsiteY5" fmla="*/ 631536 h 674255"/>
              <a:gd name="connsiteX6" fmla="*/ 1741050 w 1944250"/>
              <a:gd name="connsiteY6" fmla="*/ 517236 h 674255"/>
              <a:gd name="connsiteX7" fmla="*/ 909778 w 1944250"/>
              <a:gd name="connsiteY7" fmla="*/ 240146 h 674255"/>
              <a:gd name="connsiteX8" fmla="*/ 18473 w 1944250"/>
              <a:gd name="connsiteY8" fmla="*/ 674255 h 674255"/>
              <a:gd name="connsiteX9" fmla="*/ 0 w 1944250"/>
              <a:gd name="connsiteY9" fmla="*/ 314036 h 674255"/>
              <a:gd name="connsiteX0" fmla="*/ 0 w 1944250"/>
              <a:gd name="connsiteY0" fmla="*/ 314036 h 674255"/>
              <a:gd name="connsiteX1" fmla="*/ 882068 w 1944250"/>
              <a:gd name="connsiteY1" fmla="*/ 0 h 674255"/>
              <a:gd name="connsiteX2" fmla="*/ 1741050 w 1944250"/>
              <a:gd name="connsiteY2" fmla="*/ 314036 h 674255"/>
              <a:gd name="connsiteX3" fmla="*/ 1770683 w 1944250"/>
              <a:gd name="connsiteY3" fmla="*/ 212436 h 674255"/>
              <a:gd name="connsiteX4" fmla="*/ 1944250 w 1944250"/>
              <a:gd name="connsiteY4" fmla="*/ 483369 h 674255"/>
              <a:gd name="connsiteX5" fmla="*/ 1711417 w 1944250"/>
              <a:gd name="connsiteY5" fmla="*/ 631536 h 674255"/>
              <a:gd name="connsiteX6" fmla="*/ 1741050 w 1944250"/>
              <a:gd name="connsiteY6" fmla="*/ 517236 h 674255"/>
              <a:gd name="connsiteX7" fmla="*/ 909778 w 1944250"/>
              <a:gd name="connsiteY7" fmla="*/ 240146 h 674255"/>
              <a:gd name="connsiteX8" fmla="*/ 18473 w 1944250"/>
              <a:gd name="connsiteY8" fmla="*/ 674255 h 674255"/>
              <a:gd name="connsiteX9" fmla="*/ 0 w 1944250"/>
              <a:gd name="connsiteY9" fmla="*/ 314036 h 674255"/>
              <a:gd name="connsiteX0" fmla="*/ 0 w 1944250"/>
              <a:gd name="connsiteY0" fmla="*/ 314036 h 674255"/>
              <a:gd name="connsiteX1" fmla="*/ 882068 w 1944250"/>
              <a:gd name="connsiteY1" fmla="*/ 0 h 674255"/>
              <a:gd name="connsiteX2" fmla="*/ 1741050 w 1944250"/>
              <a:gd name="connsiteY2" fmla="*/ 314036 h 674255"/>
              <a:gd name="connsiteX3" fmla="*/ 1770683 w 1944250"/>
              <a:gd name="connsiteY3" fmla="*/ 212436 h 674255"/>
              <a:gd name="connsiteX4" fmla="*/ 1944250 w 1944250"/>
              <a:gd name="connsiteY4" fmla="*/ 483369 h 674255"/>
              <a:gd name="connsiteX5" fmla="*/ 1711417 w 1944250"/>
              <a:gd name="connsiteY5" fmla="*/ 631536 h 674255"/>
              <a:gd name="connsiteX6" fmla="*/ 1698717 w 1944250"/>
              <a:gd name="connsiteY6" fmla="*/ 504536 h 674255"/>
              <a:gd name="connsiteX7" fmla="*/ 909778 w 1944250"/>
              <a:gd name="connsiteY7" fmla="*/ 240146 h 674255"/>
              <a:gd name="connsiteX8" fmla="*/ 18473 w 1944250"/>
              <a:gd name="connsiteY8" fmla="*/ 674255 h 674255"/>
              <a:gd name="connsiteX9" fmla="*/ 0 w 1944250"/>
              <a:gd name="connsiteY9" fmla="*/ 314036 h 674255"/>
              <a:gd name="connsiteX0" fmla="*/ 0 w 1944250"/>
              <a:gd name="connsiteY0" fmla="*/ 314036 h 674255"/>
              <a:gd name="connsiteX1" fmla="*/ 882068 w 1944250"/>
              <a:gd name="connsiteY1" fmla="*/ 0 h 674255"/>
              <a:gd name="connsiteX2" fmla="*/ 1741050 w 1944250"/>
              <a:gd name="connsiteY2" fmla="*/ 314036 h 674255"/>
              <a:gd name="connsiteX3" fmla="*/ 1770683 w 1944250"/>
              <a:gd name="connsiteY3" fmla="*/ 212436 h 674255"/>
              <a:gd name="connsiteX4" fmla="*/ 1944250 w 1944250"/>
              <a:gd name="connsiteY4" fmla="*/ 483369 h 674255"/>
              <a:gd name="connsiteX5" fmla="*/ 1652150 w 1944250"/>
              <a:gd name="connsiteY5" fmla="*/ 627303 h 674255"/>
              <a:gd name="connsiteX6" fmla="*/ 1698717 w 1944250"/>
              <a:gd name="connsiteY6" fmla="*/ 504536 h 674255"/>
              <a:gd name="connsiteX7" fmla="*/ 909778 w 1944250"/>
              <a:gd name="connsiteY7" fmla="*/ 240146 h 674255"/>
              <a:gd name="connsiteX8" fmla="*/ 18473 w 1944250"/>
              <a:gd name="connsiteY8" fmla="*/ 674255 h 674255"/>
              <a:gd name="connsiteX9" fmla="*/ 0 w 1944250"/>
              <a:gd name="connsiteY9" fmla="*/ 314036 h 674255"/>
              <a:gd name="connsiteX0" fmla="*/ 0 w 1940017"/>
              <a:gd name="connsiteY0" fmla="*/ 314036 h 674255"/>
              <a:gd name="connsiteX1" fmla="*/ 882068 w 1940017"/>
              <a:gd name="connsiteY1" fmla="*/ 0 h 674255"/>
              <a:gd name="connsiteX2" fmla="*/ 1741050 w 1940017"/>
              <a:gd name="connsiteY2" fmla="*/ 314036 h 674255"/>
              <a:gd name="connsiteX3" fmla="*/ 1770683 w 1940017"/>
              <a:gd name="connsiteY3" fmla="*/ 212436 h 674255"/>
              <a:gd name="connsiteX4" fmla="*/ 1940017 w 1940017"/>
              <a:gd name="connsiteY4" fmla="*/ 513003 h 674255"/>
              <a:gd name="connsiteX5" fmla="*/ 1652150 w 1940017"/>
              <a:gd name="connsiteY5" fmla="*/ 627303 h 674255"/>
              <a:gd name="connsiteX6" fmla="*/ 1698717 w 1940017"/>
              <a:gd name="connsiteY6" fmla="*/ 504536 h 674255"/>
              <a:gd name="connsiteX7" fmla="*/ 909778 w 1940017"/>
              <a:gd name="connsiteY7" fmla="*/ 240146 h 674255"/>
              <a:gd name="connsiteX8" fmla="*/ 18473 w 1940017"/>
              <a:gd name="connsiteY8" fmla="*/ 674255 h 674255"/>
              <a:gd name="connsiteX9" fmla="*/ 0 w 1940017"/>
              <a:gd name="connsiteY9" fmla="*/ 314036 h 674255"/>
              <a:gd name="connsiteX0" fmla="*/ 0 w 2071251"/>
              <a:gd name="connsiteY0" fmla="*/ 369284 h 674469"/>
              <a:gd name="connsiteX1" fmla="*/ 1013302 w 2071251"/>
              <a:gd name="connsiteY1" fmla="*/ 214 h 674469"/>
              <a:gd name="connsiteX2" fmla="*/ 1872284 w 2071251"/>
              <a:gd name="connsiteY2" fmla="*/ 314250 h 674469"/>
              <a:gd name="connsiteX3" fmla="*/ 1901917 w 2071251"/>
              <a:gd name="connsiteY3" fmla="*/ 212650 h 674469"/>
              <a:gd name="connsiteX4" fmla="*/ 2071251 w 2071251"/>
              <a:gd name="connsiteY4" fmla="*/ 513217 h 674469"/>
              <a:gd name="connsiteX5" fmla="*/ 1783384 w 2071251"/>
              <a:gd name="connsiteY5" fmla="*/ 627517 h 674469"/>
              <a:gd name="connsiteX6" fmla="*/ 1829951 w 2071251"/>
              <a:gd name="connsiteY6" fmla="*/ 504750 h 674469"/>
              <a:gd name="connsiteX7" fmla="*/ 1041012 w 2071251"/>
              <a:gd name="connsiteY7" fmla="*/ 240360 h 674469"/>
              <a:gd name="connsiteX8" fmla="*/ 149707 w 2071251"/>
              <a:gd name="connsiteY8" fmla="*/ 674469 h 674469"/>
              <a:gd name="connsiteX9" fmla="*/ 0 w 2071251"/>
              <a:gd name="connsiteY9" fmla="*/ 369284 h 674469"/>
              <a:gd name="connsiteX0" fmla="*/ 0 w 2071251"/>
              <a:gd name="connsiteY0" fmla="*/ 369284 h 674469"/>
              <a:gd name="connsiteX1" fmla="*/ 1013302 w 2071251"/>
              <a:gd name="connsiteY1" fmla="*/ 214 h 674469"/>
              <a:gd name="connsiteX2" fmla="*/ 1872284 w 2071251"/>
              <a:gd name="connsiteY2" fmla="*/ 314250 h 674469"/>
              <a:gd name="connsiteX3" fmla="*/ 1901917 w 2071251"/>
              <a:gd name="connsiteY3" fmla="*/ 212650 h 674469"/>
              <a:gd name="connsiteX4" fmla="*/ 2071251 w 2071251"/>
              <a:gd name="connsiteY4" fmla="*/ 513217 h 674469"/>
              <a:gd name="connsiteX5" fmla="*/ 1772277 w 2071251"/>
              <a:gd name="connsiteY5" fmla="*/ 619051 h 674469"/>
              <a:gd name="connsiteX6" fmla="*/ 1829951 w 2071251"/>
              <a:gd name="connsiteY6" fmla="*/ 504750 h 674469"/>
              <a:gd name="connsiteX7" fmla="*/ 1041012 w 2071251"/>
              <a:gd name="connsiteY7" fmla="*/ 240360 h 674469"/>
              <a:gd name="connsiteX8" fmla="*/ 149707 w 2071251"/>
              <a:gd name="connsiteY8" fmla="*/ 674469 h 674469"/>
              <a:gd name="connsiteX9" fmla="*/ 0 w 2071251"/>
              <a:gd name="connsiteY9" fmla="*/ 369284 h 674469"/>
              <a:gd name="connsiteX0" fmla="*/ 0 w 2071251"/>
              <a:gd name="connsiteY0" fmla="*/ 369284 h 674469"/>
              <a:gd name="connsiteX1" fmla="*/ 1013302 w 2071251"/>
              <a:gd name="connsiteY1" fmla="*/ 214 h 674469"/>
              <a:gd name="connsiteX2" fmla="*/ 1872284 w 2071251"/>
              <a:gd name="connsiteY2" fmla="*/ 314250 h 674469"/>
              <a:gd name="connsiteX3" fmla="*/ 1901917 w 2071251"/>
              <a:gd name="connsiteY3" fmla="*/ 212650 h 674469"/>
              <a:gd name="connsiteX4" fmla="*/ 2071251 w 2071251"/>
              <a:gd name="connsiteY4" fmla="*/ 513217 h 674469"/>
              <a:gd name="connsiteX5" fmla="*/ 1772277 w 2071251"/>
              <a:gd name="connsiteY5" fmla="*/ 619051 h 674469"/>
              <a:gd name="connsiteX6" fmla="*/ 1824399 w 2071251"/>
              <a:gd name="connsiteY6" fmla="*/ 504750 h 674469"/>
              <a:gd name="connsiteX7" fmla="*/ 1041012 w 2071251"/>
              <a:gd name="connsiteY7" fmla="*/ 240360 h 674469"/>
              <a:gd name="connsiteX8" fmla="*/ 149707 w 2071251"/>
              <a:gd name="connsiteY8" fmla="*/ 674469 h 674469"/>
              <a:gd name="connsiteX9" fmla="*/ 0 w 2071251"/>
              <a:gd name="connsiteY9" fmla="*/ 369284 h 674469"/>
              <a:gd name="connsiteX0" fmla="*/ 0 w 2071251"/>
              <a:gd name="connsiteY0" fmla="*/ 369284 h 674469"/>
              <a:gd name="connsiteX1" fmla="*/ 1013302 w 2071251"/>
              <a:gd name="connsiteY1" fmla="*/ 214 h 674469"/>
              <a:gd name="connsiteX2" fmla="*/ 1872284 w 2071251"/>
              <a:gd name="connsiteY2" fmla="*/ 314250 h 674469"/>
              <a:gd name="connsiteX3" fmla="*/ 1924130 w 2071251"/>
              <a:gd name="connsiteY3" fmla="*/ 223233 h 674469"/>
              <a:gd name="connsiteX4" fmla="*/ 2071251 w 2071251"/>
              <a:gd name="connsiteY4" fmla="*/ 513217 h 674469"/>
              <a:gd name="connsiteX5" fmla="*/ 1772277 w 2071251"/>
              <a:gd name="connsiteY5" fmla="*/ 619051 h 674469"/>
              <a:gd name="connsiteX6" fmla="*/ 1824399 w 2071251"/>
              <a:gd name="connsiteY6" fmla="*/ 504750 h 674469"/>
              <a:gd name="connsiteX7" fmla="*/ 1041012 w 2071251"/>
              <a:gd name="connsiteY7" fmla="*/ 240360 h 674469"/>
              <a:gd name="connsiteX8" fmla="*/ 149707 w 2071251"/>
              <a:gd name="connsiteY8" fmla="*/ 674469 h 674469"/>
              <a:gd name="connsiteX9" fmla="*/ 0 w 2071251"/>
              <a:gd name="connsiteY9" fmla="*/ 369284 h 674469"/>
              <a:gd name="connsiteX0" fmla="*/ 0 w 2071251"/>
              <a:gd name="connsiteY0" fmla="*/ 369284 h 674469"/>
              <a:gd name="connsiteX1" fmla="*/ 1013302 w 2071251"/>
              <a:gd name="connsiteY1" fmla="*/ 214 h 674469"/>
              <a:gd name="connsiteX2" fmla="*/ 1872284 w 2071251"/>
              <a:gd name="connsiteY2" fmla="*/ 314250 h 674469"/>
              <a:gd name="connsiteX3" fmla="*/ 1924130 w 2071251"/>
              <a:gd name="connsiteY3" fmla="*/ 223233 h 674469"/>
              <a:gd name="connsiteX4" fmla="*/ 2071251 w 2071251"/>
              <a:gd name="connsiteY4" fmla="*/ 513217 h 674469"/>
              <a:gd name="connsiteX5" fmla="*/ 1772277 w 2071251"/>
              <a:gd name="connsiteY5" fmla="*/ 619051 h 674469"/>
              <a:gd name="connsiteX6" fmla="*/ 1796635 w 2071251"/>
              <a:gd name="connsiteY6" fmla="*/ 483584 h 674469"/>
              <a:gd name="connsiteX7" fmla="*/ 1041012 w 2071251"/>
              <a:gd name="connsiteY7" fmla="*/ 240360 h 674469"/>
              <a:gd name="connsiteX8" fmla="*/ 149707 w 2071251"/>
              <a:gd name="connsiteY8" fmla="*/ 674469 h 674469"/>
              <a:gd name="connsiteX9" fmla="*/ 0 w 2071251"/>
              <a:gd name="connsiteY9" fmla="*/ 369284 h 674469"/>
              <a:gd name="connsiteX0" fmla="*/ 0 w 2071251"/>
              <a:gd name="connsiteY0" fmla="*/ 369284 h 674469"/>
              <a:gd name="connsiteX1" fmla="*/ 1013302 w 2071251"/>
              <a:gd name="connsiteY1" fmla="*/ 214 h 674469"/>
              <a:gd name="connsiteX2" fmla="*/ 1872284 w 2071251"/>
              <a:gd name="connsiteY2" fmla="*/ 314250 h 674469"/>
              <a:gd name="connsiteX3" fmla="*/ 1924130 w 2071251"/>
              <a:gd name="connsiteY3" fmla="*/ 223233 h 674469"/>
              <a:gd name="connsiteX4" fmla="*/ 2071251 w 2071251"/>
              <a:gd name="connsiteY4" fmla="*/ 513217 h 674469"/>
              <a:gd name="connsiteX5" fmla="*/ 1741735 w 2071251"/>
              <a:gd name="connsiteY5" fmla="*/ 591534 h 674469"/>
              <a:gd name="connsiteX6" fmla="*/ 1796635 w 2071251"/>
              <a:gd name="connsiteY6" fmla="*/ 483584 h 674469"/>
              <a:gd name="connsiteX7" fmla="*/ 1041012 w 2071251"/>
              <a:gd name="connsiteY7" fmla="*/ 240360 h 674469"/>
              <a:gd name="connsiteX8" fmla="*/ 149707 w 2071251"/>
              <a:gd name="connsiteY8" fmla="*/ 674469 h 674469"/>
              <a:gd name="connsiteX9" fmla="*/ 0 w 2071251"/>
              <a:gd name="connsiteY9" fmla="*/ 369284 h 674469"/>
              <a:gd name="connsiteX0" fmla="*/ 0 w 2071251"/>
              <a:gd name="connsiteY0" fmla="*/ 369284 h 674469"/>
              <a:gd name="connsiteX1" fmla="*/ 1013302 w 2071251"/>
              <a:gd name="connsiteY1" fmla="*/ 214 h 674469"/>
              <a:gd name="connsiteX2" fmla="*/ 1872284 w 2071251"/>
              <a:gd name="connsiteY2" fmla="*/ 314250 h 674469"/>
              <a:gd name="connsiteX3" fmla="*/ 1932459 w 2071251"/>
              <a:gd name="connsiteY3" fmla="*/ 223233 h 674469"/>
              <a:gd name="connsiteX4" fmla="*/ 2071251 w 2071251"/>
              <a:gd name="connsiteY4" fmla="*/ 513217 h 674469"/>
              <a:gd name="connsiteX5" fmla="*/ 1741735 w 2071251"/>
              <a:gd name="connsiteY5" fmla="*/ 591534 h 674469"/>
              <a:gd name="connsiteX6" fmla="*/ 1796635 w 2071251"/>
              <a:gd name="connsiteY6" fmla="*/ 483584 h 674469"/>
              <a:gd name="connsiteX7" fmla="*/ 1041012 w 2071251"/>
              <a:gd name="connsiteY7" fmla="*/ 240360 h 674469"/>
              <a:gd name="connsiteX8" fmla="*/ 149707 w 2071251"/>
              <a:gd name="connsiteY8" fmla="*/ 674469 h 674469"/>
              <a:gd name="connsiteX9" fmla="*/ 0 w 2071251"/>
              <a:gd name="connsiteY9" fmla="*/ 369284 h 674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71251" h="674469">
                <a:moveTo>
                  <a:pt x="0" y="369284"/>
                </a:moveTo>
                <a:cubicBezTo>
                  <a:pt x="147011" y="283078"/>
                  <a:pt x="701255" y="9386"/>
                  <a:pt x="1013302" y="214"/>
                </a:cubicBezTo>
                <a:cubicBezTo>
                  <a:pt x="1325349" y="-8958"/>
                  <a:pt x="1729120" y="278844"/>
                  <a:pt x="1872284" y="314250"/>
                </a:cubicBezTo>
                <a:lnTo>
                  <a:pt x="1932459" y="223233"/>
                </a:lnTo>
                <a:lnTo>
                  <a:pt x="2071251" y="513217"/>
                </a:lnTo>
                <a:lnTo>
                  <a:pt x="1741735" y="591534"/>
                </a:lnTo>
                <a:lnTo>
                  <a:pt x="1796635" y="483584"/>
                </a:lnTo>
                <a:cubicBezTo>
                  <a:pt x="1655011" y="422008"/>
                  <a:pt x="1315500" y="208546"/>
                  <a:pt x="1041012" y="240360"/>
                </a:cubicBezTo>
                <a:cubicBezTo>
                  <a:pt x="766524" y="272174"/>
                  <a:pt x="298258" y="663693"/>
                  <a:pt x="149707" y="674469"/>
                </a:cubicBezTo>
                <a:lnTo>
                  <a:pt x="0" y="369284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 rot="19913178">
            <a:off x="4449988" y="1056980"/>
            <a:ext cx="1153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Inverse</a:t>
            </a:r>
            <a:endParaRPr lang="en-GB" dirty="0"/>
          </a:p>
        </p:txBody>
      </p:sp>
      <p:sp>
        <p:nvSpPr>
          <p:cNvPr id="37" name="Right Arrow 2"/>
          <p:cNvSpPr/>
          <p:nvPr/>
        </p:nvSpPr>
        <p:spPr>
          <a:xfrm flipH="1" flipV="1">
            <a:off x="4523279" y="1863577"/>
            <a:ext cx="1545828" cy="696429"/>
          </a:xfrm>
          <a:custGeom>
            <a:avLst/>
            <a:gdLst>
              <a:gd name="connsiteX0" fmla="*/ 0 w 1944250"/>
              <a:gd name="connsiteY0" fmla="*/ 101600 h 406400"/>
              <a:gd name="connsiteX1" fmla="*/ 1741050 w 1944250"/>
              <a:gd name="connsiteY1" fmla="*/ 101600 h 406400"/>
              <a:gd name="connsiteX2" fmla="*/ 1741050 w 1944250"/>
              <a:gd name="connsiteY2" fmla="*/ 0 h 406400"/>
              <a:gd name="connsiteX3" fmla="*/ 1944250 w 1944250"/>
              <a:gd name="connsiteY3" fmla="*/ 203200 h 406400"/>
              <a:gd name="connsiteX4" fmla="*/ 1741050 w 1944250"/>
              <a:gd name="connsiteY4" fmla="*/ 406400 h 406400"/>
              <a:gd name="connsiteX5" fmla="*/ 1741050 w 1944250"/>
              <a:gd name="connsiteY5" fmla="*/ 304800 h 406400"/>
              <a:gd name="connsiteX6" fmla="*/ 0 w 1944250"/>
              <a:gd name="connsiteY6" fmla="*/ 304800 h 406400"/>
              <a:gd name="connsiteX7" fmla="*/ 0 w 1944250"/>
              <a:gd name="connsiteY7" fmla="*/ 101600 h 406400"/>
              <a:gd name="connsiteX0" fmla="*/ 0 w 1944250"/>
              <a:gd name="connsiteY0" fmla="*/ 101600 h 406400"/>
              <a:gd name="connsiteX1" fmla="*/ 1085268 w 1944250"/>
              <a:gd name="connsiteY1" fmla="*/ 92364 h 406400"/>
              <a:gd name="connsiteX2" fmla="*/ 1741050 w 1944250"/>
              <a:gd name="connsiteY2" fmla="*/ 101600 h 406400"/>
              <a:gd name="connsiteX3" fmla="*/ 1741050 w 1944250"/>
              <a:gd name="connsiteY3" fmla="*/ 0 h 406400"/>
              <a:gd name="connsiteX4" fmla="*/ 1944250 w 1944250"/>
              <a:gd name="connsiteY4" fmla="*/ 203200 h 406400"/>
              <a:gd name="connsiteX5" fmla="*/ 1741050 w 1944250"/>
              <a:gd name="connsiteY5" fmla="*/ 406400 h 406400"/>
              <a:gd name="connsiteX6" fmla="*/ 1741050 w 1944250"/>
              <a:gd name="connsiteY6" fmla="*/ 304800 h 406400"/>
              <a:gd name="connsiteX7" fmla="*/ 0 w 1944250"/>
              <a:gd name="connsiteY7" fmla="*/ 304800 h 406400"/>
              <a:gd name="connsiteX8" fmla="*/ 0 w 1944250"/>
              <a:gd name="connsiteY8" fmla="*/ 101600 h 406400"/>
              <a:gd name="connsiteX0" fmla="*/ 0 w 1944250"/>
              <a:gd name="connsiteY0" fmla="*/ 314036 h 618836"/>
              <a:gd name="connsiteX1" fmla="*/ 882068 w 1944250"/>
              <a:gd name="connsiteY1" fmla="*/ 0 h 618836"/>
              <a:gd name="connsiteX2" fmla="*/ 1741050 w 1944250"/>
              <a:gd name="connsiteY2" fmla="*/ 314036 h 618836"/>
              <a:gd name="connsiteX3" fmla="*/ 1741050 w 1944250"/>
              <a:gd name="connsiteY3" fmla="*/ 212436 h 618836"/>
              <a:gd name="connsiteX4" fmla="*/ 1944250 w 1944250"/>
              <a:gd name="connsiteY4" fmla="*/ 415636 h 618836"/>
              <a:gd name="connsiteX5" fmla="*/ 1741050 w 1944250"/>
              <a:gd name="connsiteY5" fmla="*/ 618836 h 618836"/>
              <a:gd name="connsiteX6" fmla="*/ 1741050 w 1944250"/>
              <a:gd name="connsiteY6" fmla="*/ 517236 h 618836"/>
              <a:gd name="connsiteX7" fmla="*/ 0 w 1944250"/>
              <a:gd name="connsiteY7" fmla="*/ 517236 h 618836"/>
              <a:gd name="connsiteX8" fmla="*/ 0 w 1944250"/>
              <a:gd name="connsiteY8" fmla="*/ 314036 h 618836"/>
              <a:gd name="connsiteX0" fmla="*/ 0 w 1944250"/>
              <a:gd name="connsiteY0" fmla="*/ 314036 h 618836"/>
              <a:gd name="connsiteX1" fmla="*/ 882068 w 1944250"/>
              <a:gd name="connsiteY1" fmla="*/ 0 h 618836"/>
              <a:gd name="connsiteX2" fmla="*/ 1741050 w 1944250"/>
              <a:gd name="connsiteY2" fmla="*/ 314036 h 618836"/>
              <a:gd name="connsiteX3" fmla="*/ 1741050 w 1944250"/>
              <a:gd name="connsiteY3" fmla="*/ 212436 h 618836"/>
              <a:gd name="connsiteX4" fmla="*/ 1944250 w 1944250"/>
              <a:gd name="connsiteY4" fmla="*/ 415636 h 618836"/>
              <a:gd name="connsiteX5" fmla="*/ 1741050 w 1944250"/>
              <a:gd name="connsiteY5" fmla="*/ 618836 h 618836"/>
              <a:gd name="connsiteX6" fmla="*/ 1741050 w 1944250"/>
              <a:gd name="connsiteY6" fmla="*/ 517236 h 618836"/>
              <a:gd name="connsiteX7" fmla="*/ 882068 w 1944250"/>
              <a:gd name="connsiteY7" fmla="*/ 508000 h 618836"/>
              <a:gd name="connsiteX8" fmla="*/ 0 w 1944250"/>
              <a:gd name="connsiteY8" fmla="*/ 517236 h 618836"/>
              <a:gd name="connsiteX9" fmla="*/ 0 w 1944250"/>
              <a:gd name="connsiteY9" fmla="*/ 314036 h 618836"/>
              <a:gd name="connsiteX0" fmla="*/ 0 w 1944250"/>
              <a:gd name="connsiteY0" fmla="*/ 314036 h 618836"/>
              <a:gd name="connsiteX1" fmla="*/ 882068 w 1944250"/>
              <a:gd name="connsiteY1" fmla="*/ 0 h 618836"/>
              <a:gd name="connsiteX2" fmla="*/ 1741050 w 1944250"/>
              <a:gd name="connsiteY2" fmla="*/ 314036 h 618836"/>
              <a:gd name="connsiteX3" fmla="*/ 1741050 w 1944250"/>
              <a:gd name="connsiteY3" fmla="*/ 212436 h 618836"/>
              <a:gd name="connsiteX4" fmla="*/ 1944250 w 1944250"/>
              <a:gd name="connsiteY4" fmla="*/ 415636 h 618836"/>
              <a:gd name="connsiteX5" fmla="*/ 1741050 w 1944250"/>
              <a:gd name="connsiteY5" fmla="*/ 618836 h 618836"/>
              <a:gd name="connsiteX6" fmla="*/ 1741050 w 1944250"/>
              <a:gd name="connsiteY6" fmla="*/ 517236 h 618836"/>
              <a:gd name="connsiteX7" fmla="*/ 891305 w 1944250"/>
              <a:gd name="connsiteY7" fmla="*/ 249382 h 618836"/>
              <a:gd name="connsiteX8" fmla="*/ 0 w 1944250"/>
              <a:gd name="connsiteY8" fmla="*/ 517236 h 618836"/>
              <a:gd name="connsiteX9" fmla="*/ 0 w 1944250"/>
              <a:gd name="connsiteY9" fmla="*/ 314036 h 618836"/>
              <a:gd name="connsiteX0" fmla="*/ 0 w 1944250"/>
              <a:gd name="connsiteY0" fmla="*/ 314036 h 618836"/>
              <a:gd name="connsiteX1" fmla="*/ 882068 w 1944250"/>
              <a:gd name="connsiteY1" fmla="*/ 0 h 618836"/>
              <a:gd name="connsiteX2" fmla="*/ 1741050 w 1944250"/>
              <a:gd name="connsiteY2" fmla="*/ 314036 h 618836"/>
              <a:gd name="connsiteX3" fmla="*/ 1741050 w 1944250"/>
              <a:gd name="connsiteY3" fmla="*/ 212436 h 618836"/>
              <a:gd name="connsiteX4" fmla="*/ 1944250 w 1944250"/>
              <a:gd name="connsiteY4" fmla="*/ 415636 h 618836"/>
              <a:gd name="connsiteX5" fmla="*/ 1741050 w 1944250"/>
              <a:gd name="connsiteY5" fmla="*/ 618836 h 618836"/>
              <a:gd name="connsiteX6" fmla="*/ 1741050 w 1944250"/>
              <a:gd name="connsiteY6" fmla="*/ 517236 h 618836"/>
              <a:gd name="connsiteX7" fmla="*/ 891305 w 1944250"/>
              <a:gd name="connsiteY7" fmla="*/ 249382 h 618836"/>
              <a:gd name="connsiteX8" fmla="*/ 0 w 1944250"/>
              <a:gd name="connsiteY8" fmla="*/ 517236 h 618836"/>
              <a:gd name="connsiteX9" fmla="*/ 0 w 1944250"/>
              <a:gd name="connsiteY9" fmla="*/ 314036 h 618836"/>
              <a:gd name="connsiteX0" fmla="*/ 0 w 1944250"/>
              <a:gd name="connsiteY0" fmla="*/ 314036 h 618836"/>
              <a:gd name="connsiteX1" fmla="*/ 882068 w 1944250"/>
              <a:gd name="connsiteY1" fmla="*/ 0 h 618836"/>
              <a:gd name="connsiteX2" fmla="*/ 1741050 w 1944250"/>
              <a:gd name="connsiteY2" fmla="*/ 314036 h 618836"/>
              <a:gd name="connsiteX3" fmla="*/ 1741050 w 1944250"/>
              <a:gd name="connsiteY3" fmla="*/ 212436 h 618836"/>
              <a:gd name="connsiteX4" fmla="*/ 1944250 w 1944250"/>
              <a:gd name="connsiteY4" fmla="*/ 415636 h 618836"/>
              <a:gd name="connsiteX5" fmla="*/ 1741050 w 1944250"/>
              <a:gd name="connsiteY5" fmla="*/ 618836 h 618836"/>
              <a:gd name="connsiteX6" fmla="*/ 1741050 w 1944250"/>
              <a:gd name="connsiteY6" fmla="*/ 517236 h 618836"/>
              <a:gd name="connsiteX7" fmla="*/ 891305 w 1944250"/>
              <a:gd name="connsiteY7" fmla="*/ 249382 h 618836"/>
              <a:gd name="connsiteX8" fmla="*/ 0 w 1944250"/>
              <a:gd name="connsiteY8" fmla="*/ 517236 h 618836"/>
              <a:gd name="connsiteX9" fmla="*/ 0 w 1944250"/>
              <a:gd name="connsiteY9" fmla="*/ 314036 h 618836"/>
              <a:gd name="connsiteX0" fmla="*/ 0 w 1944250"/>
              <a:gd name="connsiteY0" fmla="*/ 314036 h 674255"/>
              <a:gd name="connsiteX1" fmla="*/ 882068 w 1944250"/>
              <a:gd name="connsiteY1" fmla="*/ 0 h 674255"/>
              <a:gd name="connsiteX2" fmla="*/ 1741050 w 1944250"/>
              <a:gd name="connsiteY2" fmla="*/ 314036 h 674255"/>
              <a:gd name="connsiteX3" fmla="*/ 1741050 w 1944250"/>
              <a:gd name="connsiteY3" fmla="*/ 212436 h 674255"/>
              <a:gd name="connsiteX4" fmla="*/ 1944250 w 1944250"/>
              <a:gd name="connsiteY4" fmla="*/ 415636 h 674255"/>
              <a:gd name="connsiteX5" fmla="*/ 1741050 w 1944250"/>
              <a:gd name="connsiteY5" fmla="*/ 618836 h 674255"/>
              <a:gd name="connsiteX6" fmla="*/ 1741050 w 1944250"/>
              <a:gd name="connsiteY6" fmla="*/ 517236 h 674255"/>
              <a:gd name="connsiteX7" fmla="*/ 891305 w 1944250"/>
              <a:gd name="connsiteY7" fmla="*/ 249382 h 674255"/>
              <a:gd name="connsiteX8" fmla="*/ 18473 w 1944250"/>
              <a:gd name="connsiteY8" fmla="*/ 674255 h 674255"/>
              <a:gd name="connsiteX9" fmla="*/ 0 w 1944250"/>
              <a:gd name="connsiteY9" fmla="*/ 314036 h 674255"/>
              <a:gd name="connsiteX0" fmla="*/ 0 w 1944250"/>
              <a:gd name="connsiteY0" fmla="*/ 314036 h 674255"/>
              <a:gd name="connsiteX1" fmla="*/ 882068 w 1944250"/>
              <a:gd name="connsiteY1" fmla="*/ 0 h 674255"/>
              <a:gd name="connsiteX2" fmla="*/ 1741050 w 1944250"/>
              <a:gd name="connsiteY2" fmla="*/ 314036 h 674255"/>
              <a:gd name="connsiteX3" fmla="*/ 1741050 w 1944250"/>
              <a:gd name="connsiteY3" fmla="*/ 212436 h 674255"/>
              <a:gd name="connsiteX4" fmla="*/ 1944250 w 1944250"/>
              <a:gd name="connsiteY4" fmla="*/ 415636 h 674255"/>
              <a:gd name="connsiteX5" fmla="*/ 1741050 w 1944250"/>
              <a:gd name="connsiteY5" fmla="*/ 618836 h 674255"/>
              <a:gd name="connsiteX6" fmla="*/ 1741050 w 1944250"/>
              <a:gd name="connsiteY6" fmla="*/ 517236 h 674255"/>
              <a:gd name="connsiteX7" fmla="*/ 909778 w 1944250"/>
              <a:gd name="connsiteY7" fmla="*/ 240146 h 674255"/>
              <a:gd name="connsiteX8" fmla="*/ 18473 w 1944250"/>
              <a:gd name="connsiteY8" fmla="*/ 674255 h 674255"/>
              <a:gd name="connsiteX9" fmla="*/ 0 w 1944250"/>
              <a:gd name="connsiteY9" fmla="*/ 314036 h 674255"/>
              <a:gd name="connsiteX0" fmla="*/ 0 w 1944250"/>
              <a:gd name="connsiteY0" fmla="*/ 314036 h 674255"/>
              <a:gd name="connsiteX1" fmla="*/ 882068 w 1944250"/>
              <a:gd name="connsiteY1" fmla="*/ 0 h 674255"/>
              <a:gd name="connsiteX2" fmla="*/ 1741050 w 1944250"/>
              <a:gd name="connsiteY2" fmla="*/ 314036 h 674255"/>
              <a:gd name="connsiteX3" fmla="*/ 1741050 w 1944250"/>
              <a:gd name="connsiteY3" fmla="*/ 212436 h 674255"/>
              <a:gd name="connsiteX4" fmla="*/ 1944250 w 1944250"/>
              <a:gd name="connsiteY4" fmla="*/ 415636 h 674255"/>
              <a:gd name="connsiteX5" fmla="*/ 1711417 w 1944250"/>
              <a:gd name="connsiteY5" fmla="*/ 631536 h 674255"/>
              <a:gd name="connsiteX6" fmla="*/ 1741050 w 1944250"/>
              <a:gd name="connsiteY6" fmla="*/ 517236 h 674255"/>
              <a:gd name="connsiteX7" fmla="*/ 909778 w 1944250"/>
              <a:gd name="connsiteY7" fmla="*/ 240146 h 674255"/>
              <a:gd name="connsiteX8" fmla="*/ 18473 w 1944250"/>
              <a:gd name="connsiteY8" fmla="*/ 674255 h 674255"/>
              <a:gd name="connsiteX9" fmla="*/ 0 w 1944250"/>
              <a:gd name="connsiteY9" fmla="*/ 314036 h 674255"/>
              <a:gd name="connsiteX0" fmla="*/ 0 w 1944250"/>
              <a:gd name="connsiteY0" fmla="*/ 314036 h 674255"/>
              <a:gd name="connsiteX1" fmla="*/ 882068 w 1944250"/>
              <a:gd name="connsiteY1" fmla="*/ 0 h 674255"/>
              <a:gd name="connsiteX2" fmla="*/ 1741050 w 1944250"/>
              <a:gd name="connsiteY2" fmla="*/ 314036 h 674255"/>
              <a:gd name="connsiteX3" fmla="*/ 1770683 w 1944250"/>
              <a:gd name="connsiteY3" fmla="*/ 212436 h 674255"/>
              <a:gd name="connsiteX4" fmla="*/ 1944250 w 1944250"/>
              <a:gd name="connsiteY4" fmla="*/ 415636 h 674255"/>
              <a:gd name="connsiteX5" fmla="*/ 1711417 w 1944250"/>
              <a:gd name="connsiteY5" fmla="*/ 631536 h 674255"/>
              <a:gd name="connsiteX6" fmla="*/ 1741050 w 1944250"/>
              <a:gd name="connsiteY6" fmla="*/ 517236 h 674255"/>
              <a:gd name="connsiteX7" fmla="*/ 909778 w 1944250"/>
              <a:gd name="connsiteY7" fmla="*/ 240146 h 674255"/>
              <a:gd name="connsiteX8" fmla="*/ 18473 w 1944250"/>
              <a:gd name="connsiteY8" fmla="*/ 674255 h 674255"/>
              <a:gd name="connsiteX9" fmla="*/ 0 w 1944250"/>
              <a:gd name="connsiteY9" fmla="*/ 314036 h 674255"/>
              <a:gd name="connsiteX0" fmla="*/ 0 w 1944250"/>
              <a:gd name="connsiteY0" fmla="*/ 314036 h 674255"/>
              <a:gd name="connsiteX1" fmla="*/ 882068 w 1944250"/>
              <a:gd name="connsiteY1" fmla="*/ 0 h 674255"/>
              <a:gd name="connsiteX2" fmla="*/ 1741050 w 1944250"/>
              <a:gd name="connsiteY2" fmla="*/ 314036 h 674255"/>
              <a:gd name="connsiteX3" fmla="*/ 1770683 w 1944250"/>
              <a:gd name="connsiteY3" fmla="*/ 212436 h 674255"/>
              <a:gd name="connsiteX4" fmla="*/ 1944250 w 1944250"/>
              <a:gd name="connsiteY4" fmla="*/ 483369 h 674255"/>
              <a:gd name="connsiteX5" fmla="*/ 1711417 w 1944250"/>
              <a:gd name="connsiteY5" fmla="*/ 631536 h 674255"/>
              <a:gd name="connsiteX6" fmla="*/ 1741050 w 1944250"/>
              <a:gd name="connsiteY6" fmla="*/ 517236 h 674255"/>
              <a:gd name="connsiteX7" fmla="*/ 909778 w 1944250"/>
              <a:gd name="connsiteY7" fmla="*/ 240146 h 674255"/>
              <a:gd name="connsiteX8" fmla="*/ 18473 w 1944250"/>
              <a:gd name="connsiteY8" fmla="*/ 674255 h 674255"/>
              <a:gd name="connsiteX9" fmla="*/ 0 w 1944250"/>
              <a:gd name="connsiteY9" fmla="*/ 314036 h 674255"/>
              <a:gd name="connsiteX0" fmla="*/ 0 w 1944250"/>
              <a:gd name="connsiteY0" fmla="*/ 314036 h 674255"/>
              <a:gd name="connsiteX1" fmla="*/ 882068 w 1944250"/>
              <a:gd name="connsiteY1" fmla="*/ 0 h 674255"/>
              <a:gd name="connsiteX2" fmla="*/ 1741050 w 1944250"/>
              <a:gd name="connsiteY2" fmla="*/ 314036 h 674255"/>
              <a:gd name="connsiteX3" fmla="*/ 1770683 w 1944250"/>
              <a:gd name="connsiteY3" fmla="*/ 212436 h 674255"/>
              <a:gd name="connsiteX4" fmla="*/ 1944250 w 1944250"/>
              <a:gd name="connsiteY4" fmla="*/ 483369 h 674255"/>
              <a:gd name="connsiteX5" fmla="*/ 1711417 w 1944250"/>
              <a:gd name="connsiteY5" fmla="*/ 631536 h 674255"/>
              <a:gd name="connsiteX6" fmla="*/ 1698717 w 1944250"/>
              <a:gd name="connsiteY6" fmla="*/ 504536 h 674255"/>
              <a:gd name="connsiteX7" fmla="*/ 909778 w 1944250"/>
              <a:gd name="connsiteY7" fmla="*/ 240146 h 674255"/>
              <a:gd name="connsiteX8" fmla="*/ 18473 w 1944250"/>
              <a:gd name="connsiteY8" fmla="*/ 674255 h 674255"/>
              <a:gd name="connsiteX9" fmla="*/ 0 w 1944250"/>
              <a:gd name="connsiteY9" fmla="*/ 314036 h 674255"/>
              <a:gd name="connsiteX0" fmla="*/ 0 w 1944250"/>
              <a:gd name="connsiteY0" fmla="*/ 314036 h 674255"/>
              <a:gd name="connsiteX1" fmla="*/ 882068 w 1944250"/>
              <a:gd name="connsiteY1" fmla="*/ 0 h 674255"/>
              <a:gd name="connsiteX2" fmla="*/ 1741050 w 1944250"/>
              <a:gd name="connsiteY2" fmla="*/ 314036 h 674255"/>
              <a:gd name="connsiteX3" fmla="*/ 1770683 w 1944250"/>
              <a:gd name="connsiteY3" fmla="*/ 212436 h 674255"/>
              <a:gd name="connsiteX4" fmla="*/ 1944250 w 1944250"/>
              <a:gd name="connsiteY4" fmla="*/ 483369 h 674255"/>
              <a:gd name="connsiteX5" fmla="*/ 1652150 w 1944250"/>
              <a:gd name="connsiteY5" fmla="*/ 627303 h 674255"/>
              <a:gd name="connsiteX6" fmla="*/ 1698717 w 1944250"/>
              <a:gd name="connsiteY6" fmla="*/ 504536 h 674255"/>
              <a:gd name="connsiteX7" fmla="*/ 909778 w 1944250"/>
              <a:gd name="connsiteY7" fmla="*/ 240146 h 674255"/>
              <a:gd name="connsiteX8" fmla="*/ 18473 w 1944250"/>
              <a:gd name="connsiteY8" fmla="*/ 674255 h 674255"/>
              <a:gd name="connsiteX9" fmla="*/ 0 w 1944250"/>
              <a:gd name="connsiteY9" fmla="*/ 314036 h 674255"/>
              <a:gd name="connsiteX0" fmla="*/ 0 w 1940017"/>
              <a:gd name="connsiteY0" fmla="*/ 314036 h 674255"/>
              <a:gd name="connsiteX1" fmla="*/ 882068 w 1940017"/>
              <a:gd name="connsiteY1" fmla="*/ 0 h 674255"/>
              <a:gd name="connsiteX2" fmla="*/ 1741050 w 1940017"/>
              <a:gd name="connsiteY2" fmla="*/ 314036 h 674255"/>
              <a:gd name="connsiteX3" fmla="*/ 1770683 w 1940017"/>
              <a:gd name="connsiteY3" fmla="*/ 212436 h 674255"/>
              <a:gd name="connsiteX4" fmla="*/ 1940017 w 1940017"/>
              <a:gd name="connsiteY4" fmla="*/ 513003 h 674255"/>
              <a:gd name="connsiteX5" fmla="*/ 1652150 w 1940017"/>
              <a:gd name="connsiteY5" fmla="*/ 627303 h 674255"/>
              <a:gd name="connsiteX6" fmla="*/ 1698717 w 1940017"/>
              <a:gd name="connsiteY6" fmla="*/ 504536 h 674255"/>
              <a:gd name="connsiteX7" fmla="*/ 909778 w 1940017"/>
              <a:gd name="connsiteY7" fmla="*/ 240146 h 674255"/>
              <a:gd name="connsiteX8" fmla="*/ 18473 w 1940017"/>
              <a:gd name="connsiteY8" fmla="*/ 674255 h 674255"/>
              <a:gd name="connsiteX9" fmla="*/ 0 w 1940017"/>
              <a:gd name="connsiteY9" fmla="*/ 314036 h 674255"/>
              <a:gd name="connsiteX0" fmla="*/ 0 w 2071251"/>
              <a:gd name="connsiteY0" fmla="*/ 369284 h 674469"/>
              <a:gd name="connsiteX1" fmla="*/ 1013302 w 2071251"/>
              <a:gd name="connsiteY1" fmla="*/ 214 h 674469"/>
              <a:gd name="connsiteX2" fmla="*/ 1872284 w 2071251"/>
              <a:gd name="connsiteY2" fmla="*/ 314250 h 674469"/>
              <a:gd name="connsiteX3" fmla="*/ 1901917 w 2071251"/>
              <a:gd name="connsiteY3" fmla="*/ 212650 h 674469"/>
              <a:gd name="connsiteX4" fmla="*/ 2071251 w 2071251"/>
              <a:gd name="connsiteY4" fmla="*/ 513217 h 674469"/>
              <a:gd name="connsiteX5" fmla="*/ 1783384 w 2071251"/>
              <a:gd name="connsiteY5" fmla="*/ 627517 h 674469"/>
              <a:gd name="connsiteX6" fmla="*/ 1829951 w 2071251"/>
              <a:gd name="connsiteY6" fmla="*/ 504750 h 674469"/>
              <a:gd name="connsiteX7" fmla="*/ 1041012 w 2071251"/>
              <a:gd name="connsiteY7" fmla="*/ 240360 h 674469"/>
              <a:gd name="connsiteX8" fmla="*/ 149707 w 2071251"/>
              <a:gd name="connsiteY8" fmla="*/ 674469 h 674469"/>
              <a:gd name="connsiteX9" fmla="*/ 0 w 2071251"/>
              <a:gd name="connsiteY9" fmla="*/ 369284 h 674469"/>
              <a:gd name="connsiteX0" fmla="*/ 0 w 2071251"/>
              <a:gd name="connsiteY0" fmla="*/ 369284 h 674469"/>
              <a:gd name="connsiteX1" fmla="*/ 1013302 w 2071251"/>
              <a:gd name="connsiteY1" fmla="*/ 214 h 674469"/>
              <a:gd name="connsiteX2" fmla="*/ 1872284 w 2071251"/>
              <a:gd name="connsiteY2" fmla="*/ 314250 h 674469"/>
              <a:gd name="connsiteX3" fmla="*/ 1901917 w 2071251"/>
              <a:gd name="connsiteY3" fmla="*/ 212650 h 674469"/>
              <a:gd name="connsiteX4" fmla="*/ 2071251 w 2071251"/>
              <a:gd name="connsiteY4" fmla="*/ 513217 h 674469"/>
              <a:gd name="connsiteX5" fmla="*/ 1772277 w 2071251"/>
              <a:gd name="connsiteY5" fmla="*/ 619051 h 674469"/>
              <a:gd name="connsiteX6" fmla="*/ 1829951 w 2071251"/>
              <a:gd name="connsiteY6" fmla="*/ 504750 h 674469"/>
              <a:gd name="connsiteX7" fmla="*/ 1041012 w 2071251"/>
              <a:gd name="connsiteY7" fmla="*/ 240360 h 674469"/>
              <a:gd name="connsiteX8" fmla="*/ 149707 w 2071251"/>
              <a:gd name="connsiteY8" fmla="*/ 674469 h 674469"/>
              <a:gd name="connsiteX9" fmla="*/ 0 w 2071251"/>
              <a:gd name="connsiteY9" fmla="*/ 369284 h 674469"/>
              <a:gd name="connsiteX0" fmla="*/ 0 w 2071251"/>
              <a:gd name="connsiteY0" fmla="*/ 369284 h 674469"/>
              <a:gd name="connsiteX1" fmla="*/ 1013302 w 2071251"/>
              <a:gd name="connsiteY1" fmla="*/ 214 h 674469"/>
              <a:gd name="connsiteX2" fmla="*/ 1872284 w 2071251"/>
              <a:gd name="connsiteY2" fmla="*/ 314250 h 674469"/>
              <a:gd name="connsiteX3" fmla="*/ 1901917 w 2071251"/>
              <a:gd name="connsiteY3" fmla="*/ 212650 h 674469"/>
              <a:gd name="connsiteX4" fmla="*/ 2071251 w 2071251"/>
              <a:gd name="connsiteY4" fmla="*/ 513217 h 674469"/>
              <a:gd name="connsiteX5" fmla="*/ 1772277 w 2071251"/>
              <a:gd name="connsiteY5" fmla="*/ 619051 h 674469"/>
              <a:gd name="connsiteX6" fmla="*/ 1824399 w 2071251"/>
              <a:gd name="connsiteY6" fmla="*/ 504750 h 674469"/>
              <a:gd name="connsiteX7" fmla="*/ 1041012 w 2071251"/>
              <a:gd name="connsiteY7" fmla="*/ 240360 h 674469"/>
              <a:gd name="connsiteX8" fmla="*/ 149707 w 2071251"/>
              <a:gd name="connsiteY8" fmla="*/ 674469 h 674469"/>
              <a:gd name="connsiteX9" fmla="*/ 0 w 2071251"/>
              <a:gd name="connsiteY9" fmla="*/ 369284 h 674469"/>
              <a:gd name="connsiteX0" fmla="*/ 0 w 2071251"/>
              <a:gd name="connsiteY0" fmla="*/ 369284 h 674469"/>
              <a:gd name="connsiteX1" fmla="*/ 1013302 w 2071251"/>
              <a:gd name="connsiteY1" fmla="*/ 214 h 674469"/>
              <a:gd name="connsiteX2" fmla="*/ 1872284 w 2071251"/>
              <a:gd name="connsiteY2" fmla="*/ 314250 h 674469"/>
              <a:gd name="connsiteX3" fmla="*/ 1924130 w 2071251"/>
              <a:gd name="connsiteY3" fmla="*/ 223233 h 674469"/>
              <a:gd name="connsiteX4" fmla="*/ 2071251 w 2071251"/>
              <a:gd name="connsiteY4" fmla="*/ 513217 h 674469"/>
              <a:gd name="connsiteX5" fmla="*/ 1772277 w 2071251"/>
              <a:gd name="connsiteY5" fmla="*/ 619051 h 674469"/>
              <a:gd name="connsiteX6" fmla="*/ 1824399 w 2071251"/>
              <a:gd name="connsiteY6" fmla="*/ 504750 h 674469"/>
              <a:gd name="connsiteX7" fmla="*/ 1041012 w 2071251"/>
              <a:gd name="connsiteY7" fmla="*/ 240360 h 674469"/>
              <a:gd name="connsiteX8" fmla="*/ 149707 w 2071251"/>
              <a:gd name="connsiteY8" fmla="*/ 674469 h 674469"/>
              <a:gd name="connsiteX9" fmla="*/ 0 w 2071251"/>
              <a:gd name="connsiteY9" fmla="*/ 369284 h 674469"/>
              <a:gd name="connsiteX0" fmla="*/ 0 w 2071251"/>
              <a:gd name="connsiteY0" fmla="*/ 369284 h 674469"/>
              <a:gd name="connsiteX1" fmla="*/ 1013302 w 2071251"/>
              <a:gd name="connsiteY1" fmla="*/ 214 h 674469"/>
              <a:gd name="connsiteX2" fmla="*/ 1872284 w 2071251"/>
              <a:gd name="connsiteY2" fmla="*/ 314250 h 674469"/>
              <a:gd name="connsiteX3" fmla="*/ 1924130 w 2071251"/>
              <a:gd name="connsiteY3" fmla="*/ 223233 h 674469"/>
              <a:gd name="connsiteX4" fmla="*/ 2071251 w 2071251"/>
              <a:gd name="connsiteY4" fmla="*/ 513217 h 674469"/>
              <a:gd name="connsiteX5" fmla="*/ 1772277 w 2071251"/>
              <a:gd name="connsiteY5" fmla="*/ 619051 h 674469"/>
              <a:gd name="connsiteX6" fmla="*/ 1796635 w 2071251"/>
              <a:gd name="connsiteY6" fmla="*/ 483584 h 674469"/>
              <a:gd name="connsiteX7" fmla="*/ 1041012 w 2071251"/>
              <a:gd name="connsiteY7" fmla="*/ 240360 h 674469"/>
              <a:gd name="connsiteX8" fmla="*/ 149707 w 2071251"/>
              <a:gd name="connsiteY8" fmla="*/ 674469 h 674469"/>
              <a:gd name="connsiteX9" fmla="*/ 0 w 2071251"/>
              <a:gd name="connsiteY9" fmla="*/ 369284 h 674469"/>
              <a:gd name="connsiteX0" fmla="*/ 0 w 2071251"/>
              <a:gd name="connsiteY0" fmla="*/ 369284 h 674469"/>
              <a:gd name="connsiteX1" fmla="*/ 1013302 w 2071251"/>
              <a:gd name="connsiteY1" fmla="*/ 214 h 674469"/>
              <a:gd name="connsiteX2" fmla="*/ 1872284 w 2071251"/>
              <a:gd name="connsiteY2" fmla="*/ 314250 h 674469"/>
              <a:gd name="connsiteX3" fmla="*/ 1924130 w 2071251"/>
              <a:gd name="connsiteY3" fmla="*/ 223233 h 674469"/>
              <a:gd name="connsiteX4" fmla="*/ 2071251 w 2071251"/>
              <a:gd name="connsiteY4" fmla="*/ 513217 h 674469"/>
              <a:gd name="connsiteX5" fmla="*/ 1741735 w 2071251"/>
              <a:gd name="connsiteY5" fmla="*/ 591534 h 674469"/>
              <a:gd name="connsiteX6" fmla="*/ 1796635 w 2071251"/>
              <a:gd name="connsiteY6" fmla="*/ 483584 h 674469"/>
              <a:gd name="connsiteX7" fmla="*/ 1041012 w 2071251"/>
              <a:gd name="connsiteY7" fmla="*/ 240360 h 674469"/>
              <a:gd name="connsiteX8" fmla="*/ 149707 w 2071251"/>
              <a:gd name="connsiteY8" fmla="*/ 674469 h 674469"/>
              <a:gd name="connsiteX9" fmla="*/ 0 w 2071251"/>
              <a:gd name="connsiteY9" fmla="*/ 369284 h 674469"/>
              <a:gd name="connsiteX0" fmla="*/ 0 w 2071251"/>
              <a:gd name="connsiteY0" fmla="*/ 369284 h 674469"/>
              <a:gd name="connsiteX1" fmla="*/ 1013302 w 2071251"/>
              <a:gd name="connsiteY1" fmla="*/ 214 h 674469"/>
              <a:gd name="connsiteX2" fmla="*/ 1872284 w 2071251"/>
              <a:gd name="connsiteY2" fmla="*/ 314250 h 674469"/>
              <a:gd name="connsiteX3" fmla="*/ 1932459 w 2071251"/>
              <a:gd name="connsiteY3" fmla="*/ 223233 h 674469"/>
              <a:gd name="connsiteX4" fmla="*/ 2071251 w 2071251"/>
              <a:gd name="connsiteY4" fmla="*/ 513217 h 674469"/>
              <a:gd name="connsiteX5" fmla="*/ 1741735 w 2071251"/>
              <a:gd name="connsiteY5" fmla="*/ 591534 h 674469"/>
              <a:gd name="connsiteX6" fmla="*/ 1796635 w 2071251"/>
              <a:gd name="connsiteY6" fmla="*/ 483584 h 674469"/>
              <a:gd name="connsiteX7" fmla="*/ 1041012 w 2071251"/>
              <a:gd name="connsiteY7" fmla="*/ 240360 h 674469"/>
              <a:gd name="connsiteX8" fmla="*/ 149707 w 2071251"/>
              <a:gd name="connsiteY8" fmla="*/ 674469 h 674469"/>
              <a:gd name="connsiteX9" fmla="*/ 0 w 2071251"/>
              <a:gd name="connsiteY9" fmla="*/ 369284 h 674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71251" h="674469">
                <a:moveTo>
                  <a:pt x="0" y="369284"/>
                </a:moveTo>
                <a:cubicBezTo>
                  <a:pt x="147011" y="283078"/>
                  <a:pt x="701255" y="9386"/>
                  <a:pt x="1013302" y="214"/>
                </a:cubicBezTo>
                <a:cubicBezTo>
                  <a:pt x="1325349" y="-8958"/>
                  <a:pt x="1729120" y="278844"/>
                  <a:pt x="1872284" y="314250"/>
                </a:cubicBezTo>
                <a:lnTo>
                  <a:pt x="1932459" y="223233"/>
                </a:lnTo>
                <a:lnTo>
                  <a:pt x="2071251" y="513217"/>
                </a:lnTo>
                <a:lnTo>
                  <a:pt x="1741735" y="591534"/>
                </a:lnTo>
                <a:lnTo>
                  <a:pt x="1796635" y="483584"/>
                </a:lnTo>
                <a:cubicBezTo>
                  <a:pt x="1655011" y="422008"/>
                  <a:pt x="1315500" y="208546"/>
                  <a:pt x="1041012" y="240360"/>
                </a:cubicBezTo>
                <a:cubicBezTo>
                  <a:pt x="766524" y="272174"/>
                  <a:pt x="298258" y="663693"/>
                  <a:pt x="149707" y="674469"/>
                </a:cubicBezTo>
                <a:lnTo>
                  <a:pt x="0" y="369284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 rot="19608916">
            <a:off x="5158813" y="2010148"/>
            <a:ext cx="1153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Forward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541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27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Symbol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Binley, Andrew</dc:creator>
  <cp:lastModifiedBy>Binley, Andrew</cp:lastModifiedBy>
  <cp:revision>10</cp:revision>
  <dcterms:created xsi:type="dcterms:W3CDTF">2020-05-11T16:09:44Z</dcterms:created>
  <dcterms:modified xsi:type="dcterms:W3CDTF">2020-05-12T08:37:54Z</dcterms:modified>
</cp:coreProperties>
</file>